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9" r:id="rId14"/>
    <p:sldId id="272" r:id="rId15"/>
    <p:sldId id="269" r:id="rId16"/>
    <p:sldId id="270" r:id="rId17"/>
    <p:sldId id="271" r:id="rId18"/>
    <p:sldId id="273" r:id="rId19"/>
    <p:sldId id="274" r:id="rId20"/>
    <p:sldId id="275" r:id="rId21"/>
    <p:sldId id="276" r:id="rId22"/>
    <p:sldId id="277" r:id="rId23"/>
    <p:sldId id="278" r:id="rId24"/>
    <p:sldId id="283" r:id="rId25"/>
    <p:sldId id="284" r:id="rId26"/>
    <p:sldId id="285" r:id="rId27"/>
    <p:sldId id="286" r:id="rId28"/>
    <p:sldId id="287" r:id="rId29"/>
    <p:sldId id="280" r:id="rId30"/>
    <p:sldId id="282" r:id="rId3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p:scale>
          <a:sx n="75" d="100"/>
          <a:sy n="75" d="100"/>
        </p:scale>
        <p:origin x="-366"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s-E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s-E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s-ES"/>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s-ES"/>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s-ES"/>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s-ES"/>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s-ES"/>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s-ES"/>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s-ES"/>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s-ES"/>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s-E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s-ES"/>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s-ES"/>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s-ES"/>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s-ES"/>
              </a:p>
            </p:txBody>
          </p:sp>
        </p:grpSp>
      </p:grpSp>
      <p:sp>
        <p:nvSpPr>
          <p:cNvPr id="27868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s-ES"/>
              <a:t>Haga clic para cambiar el estilo de título	</a:t>
            </a:r>
          </a:p>
        </p:txBody>
      </p:sp>
      <p:sp>
        <p:nvSpPr>
          <p:cNvPr id="278682"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s-ES"/>
              <a:t>Haga clic para modificar el estilo de subtítulo del patrón</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000000"/>
                  </a:outerShdw>
                </a:effectLst>
                <a:latin typeface="+mn-lt"/>
              </a:defRPr>
            </a:lvl1pPr>
          </a:lstStyle>
          <a:p>
            <a:pPr>
              <a:defRPr/>
            </a:pPr>
            <a:endParaRPr lang="es-ES"/>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000000"/>
                  </a:outerShdw>
                </a:effectLst>
                <a:latin typeface="+mn-lt"/>
              </a:defRPr>
            </a:lvl1pPr>
          </a:lstStyle>
          <a:p>
            <a:pPr>
              <a:defRPr/>
            </a:pPr>
            <a:endParaRPr lang="es-ES"/>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mn-lt"/>
              </a:defRPr>
            </a:lvl1pPr>
          </a:lstStyle>
          <a:p>
            <a:pPr>
              <a:defRPr/>
            </a:pPr>
            <a:fld id="{B20B691E-12F5-45DD-B973-A208BCD5B02B}"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54"/>
          <p:cNvSpPr>
            <a:spLocks noGrp="1" noChangeArrowheads="1"/>
          </p:cNvSpPr>
          <p:nvPr>
            <p:ph type="dt" sz="half" idx="10"/>
          </p:nvPr>
        </p:nvSpPr>
        <p:spPr>
          <a:ln/>
        </p:spPr>
        <p:txBody>
          <a:bodyPr/>
          <a:lstStyle>
            <a:lvl1pPr>
              <a:defRPr/>
            </a:lvl1pPr>
          </a:lstStyle>
          <a:p>
            <a:pPr>
              <a:defRPr/>
            </a:pPr>
            <a:endParaRPr lang="es-ES"/>
          </a:p>
        </p:txBody>
      </p:sp>
      <p:sp>
        <p:nvSpPr>
          <p:cNvPr id="5" name="Rectangle 155"/>
          <p:cNvSpPr>
            <a:spLocks noGrp="1" noChangeArrowheads="1"/>
          </p:cNvSpPr>
          <p:nvPr>
            <p:ph type="ftr" sz="quarter" idx="11"/>
          </p:nvPr>
        </p:nvSpPr>
        <p:spPr>
          <a:ln/>
        </p:spPr>
        <p:txBody>
          <a:bodyPr/>
          <a:lstStyle>
            <a:lvl1pPr>
              <a:defRPr/>
            </a:lvl1pPr>
          </a:lstStyle>
          <a:p>
            <a:pPr>
              <a:defRPr/>
            </a:pPr>
            <a:endParaRPr lang="es-ES"/>
          </a:p>
        </p:txBody>
      </p:sp>
      <p:sp>
        <p:nvSpPr>
          <p:cNvPr id="6" name="Rectangle 156"/>
          <p:cNvSpPr>
            <a:spLocks noGrp="1" noChangeArrowheads="1"/>
          </p:cNvSpPr>
          <p:nvPr>
            <p:ph type="sldNum" sz="quarter" idx="12"/>
          </p:nvPr>
        </p:nvSpPr>
        <p:spPr>
          <a:ln/>
        </p:spPr>
        <p:txBody>
          <a:bodyPr/>
          <a:lstStyle>
            <a:lvl1pPr>
              <a:defRPr/>
            </a:lvl1pPr>
          </a:lstStyle>
          <a:p>
            <a:pPr>
              <a:defRPr/>
            </a:pPr>
            <a:fld id="{E04BA109-1A4E-4D4D-A16C-B0572CFCBAED}"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7188" y="228600"/>
            <a:ext cx="2135187" cy="58705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01625" y="228600"/>
            <a:ext cx="6253163" cy="58705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54"/>
          <p:cNvSpPr>
            <a:spLocks noGrp="1" noChangeArrowheads="1"/>
          </p:cNvSpPr>
          <p:nvPr>
            <p:ph type="dt" sz="half" idx="10"/>
          </p:nvPr>
        </p:nvSpPr>
        <p:spPr>
          <a:ln/>
        </p:spPr>
        <p:txBody>
          <a:bodyPr/>
          <a:lstStyle>
            <a:lvl1pPr>
              <a:defRPr/>
            </a:lvl1pPr>
          </a:lstStyle>
          <a:p>
            <a:pPr>
              <a:defRPr/>
            </a:pPr>
            <a:endParaRPr lang="es-ES"/>
          </a:p>
        </p:txBody>
      </p:sp>
      <p:sp>
        <p:nvSpPr>
          <p:cNvPr id="5" name="Rectangle 155"/>
          <p:cNvSpPr>
            <a:spLocks noGrp="1" noChangeArrowheads="1"/>
          </p:cNvSpPr>
          <p:nvPr>
            <p:ph type="ftr" sz="quarter" idx="11"/>
          </p:nvPr>
        </p:nvSpPr>
        <p:spPr>
          <a:ln/>
        </p:spPr>
        <p:txBody>
          <a:bodyPr/>
          <a:lstStyle>
            <a:lvl1pPr>
              <a:defRPr/>
            </a:lvl1pPr>
          </a:lstStyle>
          <a:p>
            <a:pPr>
              <a:defRPr/>
            </a:pPr>
            <a:endParaRPr lang="es-ES"/>
          </a:p>
        </p:txBody>
      </p:sp>
      <p:sp>
        <p:nvSpPr>
          <p:cNvPr id="6" name="Rectangle 156"/>
          <p:cNvSpPr>
            <a:spLocks noGrp="1" noChangeArrowheads="1"/>
          </p:cNvSpPr>
          <p:nvPr>
            <p:ph type="sldNum" sz="quarter" idx="12"/>
          </p:nvPr>
        </p:nvSpPr>
        <p:spPr>
          <a:ln/>
        </p:spPr>
        <p:txBody>
          <a:bodyPr/>
          <a:lstStyle>
            <a:lvl1pPr>
              <a:defRPr/>
            </a:lvl1pPr>
          </a:lstStyle>
          <a:p>
            <a:pPr>
              <a:defRPr/>
            </a:pPr>
            <a:fld id="{220479AF-D8E4-4C11-9BEC-B4C648A01FC5}"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301625" y="228600"/>
            <a:ext cx="854075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301625" y="1600200"/>
            <a:ext cx="8540750" cy="4498975"/>
          </a:xfrm>
        </p:spPr>
        <p:txBody>
          <a:bodyPr/>
          <a:lstStyle/>
          <a:p>
            <a:pPr lvl="0"/>
            <a:endParaRPr lang="es-ES" noProof="0" smtClean="0"/>
          </a:p>
        </p:txBody>
      </p:sp>
      <p:sp>
        <p:nvSpPr>
          <p:cNvPr id="4" name="Rectangle 154"/>
          <p:cNvSpPr>
            <a:spLocks noGrp="1" noChangeArrowheads="1"/>
          </p:cNvSpPr>
          <p:nvPr>
            <p:ph type="dt" sz="half" idx="10"/>
          </p:nvPr>
        </p:nvSpPr>
        <p:spPr>
          <a:ln/>
        </p:spPr>
        <p:txBody>
          <a:bodyPr/>
          <a:lstStyle>
            <a:lvl1pPr>
              <a:defRPr/>
            </a:lvl1pPr>
          </a:lstStyle>
          <a:p>
            <a:pPr>
              <a:defRPr/>
            </a:pPr>
            <a:endParaRPr lang="es-ES"/>
          </a:p>
        </p:txBody>
      </p:sp>
      <p:sp>
        <p:nvSpPr>
          <p:cNvPr id="5" name="Rectangle 155"/>
          <p:cNvSpPr>
            <a:spLocks noGrp="1" noChangeArrowheads="1"/>
          </p:cNvSpPr>
          <p:nvPr>
            <p:ph type="ftr" sz="quarter" idx="11"/>
          </p:nvPr>
        </p:nvSpPr>
        <p:spPr>
          <a:ln/>
        </p:spPr>
        <p:txBody>
          <a:bodyPr/>
          <a:lstStyle>
            <a:lvl1pPr>
              <a:defRPr/>
            </a:lvl1pPr>
          </a:lstStyle>
          <a:p>
            <a:pPr>
              <a:defRPr/>
            </a:pPr>
            <a:endParaRPr lang="es-ES"/>
          </a:p>
        </p:txBody>
      </p:sp>
      <p:sp>
        <p:nvSpPr>
          <p:cNvPr id="6" name="Rectangle 156"/>
          <p:cNvSpPr>
            <a:spLocks noGrp="1" noChangeArrowheads="1"/>
          </p:cNvSpPr>
          <p:nvPr>
            <p:ph type="sldNum" sz="quarter" idx="12"/>
          </p:nvPr>
        </p:nvSpPr>
        <p:spPr>
          <a:ln/>
        </p:spPr>
        <p:txBody>
          <a:bodyPr/>
          <a:lstStyle>
            <a:lvl1pPr>
              <a:defRPr/>
            </a:lvl1pPr>
          </a:lstStyle>
          <a:p>
            <a:pPr>
              <a:defRPr/>
            </a:pPr>
            <a:fld id="{477B7C39-EDFE-428B-BC08-FF3829FB9B5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54"/>
          <p:cNvSpPr>
            <a:spLocks noGrp="1" noChangeArrowheads="1"/>
          </p:cNvSpPr>
          <p:nvPr>
            <p:ph type="dt" sz="half" idx="10"/>
          </p:nvPr>
        </p:nvSpPr>
        <p:spPr>
          <a:ln/>
        </p:spPr>
        <p:txBody>
          <a:bodyPr/>
          <a:lstStyle>
            <a:lvl1pPr>
              <a:defRPr/>
            </a:lvl1pPr>
          </a:lstStyle>
          <a:p>
            <a:pPr>
              <a:defRPr/>
            </a:pPr>
            <a:endParaRPr lang="es-ES"/>
          </a:p>
        </p:txBody>
      </p:sp>
      <p:sp>
        <p:nvSpPr>
          <p:cNvPr id="5" name="Rectangle 155"/>
          <p:cNvSpPr>
            <a:spLocks noGrp="1" noChangeArrowheads="1"/>
          </p:cNvSpPr>
          <p:nvPr>
            <p:ph type="ftr" sz="quarter" idx="11"/>
          </p:nvPr>
        </p:nvSpPr>
        <p:spPr>
          <a:ln/>
        </p:spPr>
        <p:txBody>
          <a:bodyPr/>
          <a:lstStyle>
            <a:lvl1pPr>
              <a:defRPr/>
            </a:lvl1pPr>
          </a:lstStyle>
          <a:p>
            <a:pPr>
              <a:defRPr/>
            </a:pPr>
            <a:endParaRPr lang="es-ES"/>
          </a:p>
        </p:txBody>
      </p:sp>
      <p:sp>
        <p:nvSpPr>
          <p:cNvPr id="6" name="Rectangle 156"/>
          <p:cNvSpPr>
            <a:spLocks noGrp="1" noChangeArrowheads="1"/>
          </p:cNvSpPr>
          <p:nvPr>
            <p:ph type="sldNum" sz="quarter" idx="12"/>
          </p:nvPr>
        </p:nvSpPr>
        <p:spPr>
          <a:ln/>
        </p:spPr>
        <p:txBody>
          <a:bodyPr/>
          <a:lstStyle>
            <a:lvl1pPr>
              <a:defRPr/>
            </a:lvl1pPr>
          </a:lstStyle>
          <a:p>
            <a:pPr>
              <a:defRPr/>
            </a:pPr>
            <a:fld id="{4AB80701-9D02-48DB-B749-C26F7D23CAB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54"/>
          <p:cNvSpPr>
            <a:spLocks noGrp="1" noChangeArrowheads="1"/>
          </p:cNvSpPr>
          <p:nvPr>
            <p:ph type="dt" sz="half" idx="10"/>
          </p:nvPr>
        </p:nvSpPr>
        <p:spPr>
          <a:ln/>
        </p:spPr>
        <p:txBody>
          <a:bodyPr/>
          <a:lstStyle>
            <a:lvl1pPr>
              <a:defRPr/>
            </a:lvl1pPr>
          </a:lstStyle>
          <a:p>
            <a:pPr>
              <a:defRPr/>
            </a:pPr>
            <a:endParaRPr lang="es-ES"/>
          </a:p>
        </p:txBody>
      </p:sp>
      <p:sp>
        <p:nvSpPr>
          <p:cNvPr id="5" name="Rectangle 155"/>
          <p:cNvSpPr>
            <a:spLocks noGrp="1" noChangeArrowheads="1"/>
          </p:cNvSpPr>
          <p:nvPr>
            <p:ph type="ftr" sz="quarter" idx="11"/>
          </p:nvPr>
        </p:nvSpPr>
        <p:spPr>
          <a:ln/>
        </p:spPr>
        <p:txBody>
          <a:bodyPr/>
          <a:lstStyle>
            <a:lvl1pPr>
              <a:defRPr/>
            </a:lvl1pPr>
          </a:lstStyle>
          <a:p>
            <a:pPr>
              <a:defRPr/>
            </a:pPr>
            <a:endParaRPr lang="es-ES"/>
          </a:p>
        </p:txBody>
      </p:sp>
      <p:sp>
        <p:nvSpPr>
          <p:cNvPr id="6" name="Rectangle 156"/>
          <p:cNvSpPr>
            <a:spLocks noGrp="1" noChangeArrowheads="1"/>
          </p:cNvSpPr>
          <p:nvPr>
            <p:ph type="sldNum" sz="quarter" idx="12"/>
          </p:nvPr>
        </p:nvSpPr>
        <p:spPr>
          <a:ln/>
        </p:spPr>
        <p:txBody>
          <a:bodyPr/>
          <a:lstStyle>
            <a:lvl1pPr>
              <a:defRPr/>
            </a:lvl1pPr>
          </a:lstStyle>
          <a:p>
            <a:pPr>
              <a:defRPr/>
            </a:pPr>
            <a:fld id="{B072AE9F-2F37-4E49-8301-57AE7F036839}"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54"/>
          <p:cNvSpPr>
            <a:spLocks noGrp="1" noChangeArrowheads="1"/>
          </p:cNvSpPr>
          <p:nvPr>
            <p:ph type="dt" sz="half" idx="10"/>
          </p:nvPr>
        </p:nvSpPr>
        <p:spPr>
          <a:ln/>
        </p:spPr>
        <p:txBody>
          <a:bodyPr/>
          <a:lstStyle>
            <a:lvl1pPr>
              <a:defRPr/>
            </a:lvl1pPr>
          </a:lstStyle>
          <a:p>
            <a:pPr>
              <a:defRPr/>
            </a:pPr>
            <a:endParaRPr lang="es-ES"/>
          </a:p>
        </p:txBody>
      </p:sp>
      <p:sp>
        <p:nvSpPr>
          <p:cNvPr id="6" name="Rectangle 155"/>
          <p:cNvSpPr>
            <a:spLocks noGrp="1" noChangeArrowheads="1"/>
          </p:cNvSpPr>
          <p:nvPr>
            <p:ph type="ftr" sz="quarter" idx="11"/>
          </p:nvPr>
        </p:nvSpPr>
        <p:spPr>
          <a:ln/>
        </p:spPr>
        <p:txBody>
          <a:bodyPr/>
          <a:lstStyle>
            <a:lvl1pPr>
              <a:defRPr/>
            </a:lvl1pPr>
          </a:lstStyle>
          <a:p>
            <a:pPr>
              <a:defRPr/>
            </a:pPr>
            <a:endParaRPr lang="es-ES"/>
          </a:p>
        </p:txBody>
      </p:sp>
      <p:sp>
        <p:nvSpPr>
          <p:cNvPr id="7" name="Rectangle 156"/>
          <p:cNvSpPr>
            <a:spLocks noGrp="1" noChangeArrowheads="1"/>
          </p:cNvSpPr>
          <p:nvPr>
            <p:ph type="sldNum" sz="quarter" idx="12"/>
          </p:nvPr>
        </p:nvSpPr>
        <p:spPr>
          <a:ln/>
        </p:spPr>
        <p:txBody>
          <a:bodyPr/>
          <a:lstStyle>
            <a:lvl1pPr>
              <a:defRPr/>
            </a:lvl1pPr>
          </a:lstStyle>
          <a:p>
            <a:pPr>
              <a:defRPr/>
            </a:pPr>
            <a:fld id="{8704E9CE-E1AC-4BA3-B865-9D612A6A99AF}"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54"/>
          <p:cNvSpPr>
            <a:spLocks noGrp="1" noChangeArrowheads="1"/>
          </p:cNvSpPr>
          <p:nvPr>
            <p:ph type="dt" sz="half" idx="10"/>
          </p:nvPr>
        </p:nvSpPr>
        <p:spPr>
          <a:ln/>
        </p:spPr>
        <p:txBody>
          <a:bodyPr/>
          <a:lstStyle>
            <a:lvl1pPr>
              <a:defRPr/>
            </a:lvl1pPr>
          </a:lstStyle>
          <a:p>
            <a:pPr>
              <a:defRPr/>
            </a:pPr>
            <a:endParaRPr lang="es-ES"/>
          </a:p>
        </p:txBody>
      </p:sp>
      <p:sp>
        <p:nvSpPr>
          <p:cNvPr id="8" name="Rectangle 155"/>
          <p:cNvSpPr>
            <a:spLocks noGrp="1" noChangeArrowheads="1"/>
          </p:cNvSpPr>
          <p:nvPr>
            <p:ph type="ftr" sz="quarter" idx="11"/>
          </p:nvPr>
        </p:nvSpPr>
        <p:spPr>
          <a:ln/>
        </p:spPr>
        <p:txBody>
          <a:bodyPr/>
          <a:lstStyle>
            <a:lvl1pPr>
              <a:defRPr/>
            </a:lvl1pPr>
          </a:lstStyle>
          <a:p>
            <a:pPr>
              <a:defRPr/>
            </a:pPr>
            <a:endParaRPr lang="es-ES"/>
          </a:p>
        </p:txBody>
      </p:sp>
      <p:sp>
        <p:nvSpPr>
          <p:cNvPr id="9" name="Rectangle 156"/>
          <p:cNvSpPr>
            <a:spLocks noGrp="1" noChangeArrowheads="1"/>
          </p:cNvSpPr>
          <p:nvPr>
            <p:ph type="sldNum" sz="quarter" idx="12"/>
          </p:nvPr>
        </p:nvSpPr>
        <p:spPr>
          <a:ln/>
        </p:spPr>
        <p:txBody>
          <a:bodyPr/>
          <a:lstStyle>
            <a:lvl1pPr>
              <a:defRPr/>
            </a:lvl1pPr>
          </a:lstStyle>
          <a:p>
            <a:pPr>
              <a:defRPr/>
            </a:pPr>
            <a:fld id="{D6C3A928-E860-4FF4-8FCA-34C6C28B0BB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54"/>
          <p:cNvSpPr>
            <a:spLocks noGrp="1" noChangeArrowheads="1"/>
          </p:cNvSpPr>
          <p:nvPr>
            <p:ph type="dt" sz="half" idx="10"/>
          </p:nvPr>
        </p:nvSpPr>
        <p:spPr>
          <a:ln/>
        </p:spPr>
        <p:txBody>
          <a:bodyPr/>
          <a:lstStyle>
            <a:lvl1pPr>
              <a:defRPr/>
            </a:lvl1pPr>
          </a:lstStyle>
          <a:p>
            <a:pPr>
              <a:defRPr/>
            </a:pPr>
            <a:endParaRPr lang="es-ES"/>
          </a:p>
        </p:txBody>
      </p:sp>
      <p:sp>
        <p:nvSpPr>
          <p:cNvPr id="4" name="Rectangle 155"/>
          <p:cNvSpPr>
            <a:spLocks noGrp="1" noChangeArrowheads="1"/>
          </p:cNvSpPr>
          <p:nvPr>
            <p:ph type="ftr" sz="quarter" idx="11"/>
          </p:nvPr>
        </p:nvSpPr>
        <p:spPr>
          <a:ln/>
        </p:spPr>
        <p:txBody>
          <a:bodyPr/>
          <a:lstStyle>
            <a:lvl1pPr>
              <a:defRPr/>
            </a:lvl1pPr>
          </a:lstStyle>
          <a:p>
            <a:pPr>
              <a:defRPr/>
            </a:pPr>
            <a:endParaRPr lang="es-ES"/>
          </a:p>
        </p:txBody>
      </p:sp>
      <p:sp>
        <p:nvSpPr>
          <p:cNvPr id="5" name="Rectangle 156"/>
          <p:cNvSpPr>
            <a:spLocks noGrp="1" noChangeArrowheads="1"/>
          </p:cNvSpPr>
          <p:nvPr>
            <p:ph type="sldNum" sz="quarter" idx="12"/>
          </p:nvPr>
        </p:nvSpPr>
        <p:spPr>
          <a:ln/>
        </p:spPr>
        <p:txBody>
          <a:bodyPr/>
          <a:lstStyle>
            <a:lvl1pPr>
              <a:defRPr/>
            </a:lvl1pPr>
          </a:lstStyle>
          <a:p>
            <a:pPr>
              <a:defRPr/>
            </a:pPr>
            <a:fld id="{EE58516A-57F4-4C7F-826B-3C8B1F45B205}"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s-ES"/>
          </a:p>
        </p:txBody>
      </p:sp>
      <p:sp>
        <p:nvSpPr>
          <p:cNvPr id="3" name="Rectangle 155"/>
          <p:cNvSpPr>
            <a:spLocks noGrp="1" noChangeArrowheads="1"/>
          </p:cNvSpPr>
          <p:nvPr>
            <p:ph type="ftr" sz="quarter" idx="11"/>
          </p:nvPr>
        </p:nvSpPr>
        <p:spPr>
          <a:ln/>
        </p:spPr>
        <p:txBody>
          <a:bodyPr/>
          <a:lstStyle>
            <a:lvl1pPr>
              <a:defRPr/>
            </a:lvl1pPr>
          </a:lstStyle>
          <a:p>
            <a:pPr>
              <a:defRPr/>
            </a:pPr>
            <a:endParaRPr lang="es-ES"/>
          </a:p>
        </p:txBody>
      </p:sp>
      <p:sp>
        <p:nvSpPr>
          <p:cNvPr id="4" name="Rectangle 156"/>
          <p:cNvSpPr>
            <a:spLocks noGrp="1" noChangeArrowheads="1"/>
          </p:cNvSpPr>
          <p:nvPr>
            <p:ph type="sldNum" sz="quarter" idx="12"/>
          </p:nvPr>
        </p:nvSpPr>
        <p:spPr>
          <a:ln/>
        </p:spPr>
        <p:txBody>
          <a:bodyPr/>
          <a:lstStyle>
            <a:lvl1pPr>
              <a:defRPr/>
            </a:lvl1pPr>
          </a:lstStyle>
          <a:p>
            <a:pPr>
              <a:defRPr/>
            </a:pPr>
            <a:fld id="{B4A0B409-1185-40E3-88C2-085DD188FD8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54"/>
          <p:cNvSpPr>
            <a:spLocks noGrp="1" noChangeArrowheads="1"/>
          </p:cNvSpPr>
          <p:nvPr>
            <p:ph type="dt" sz="half" idx="10"/>
          </p:nvPr>
        </p:nvSpPr>
        <p:spPr>
          <a:ln/>
        </p:spPr>
        <p:txBody>
          <a:bodyPr/>
          <a:lstStyle>
            <a:lvl1pPr>
              <a:defRPr/>
            </a:lvl1pPr>
          </a:lstStyle>
          <a:p>
            <a:pPr>
              <a:defRPr/>
            </a:pPr>
            <a:endParaRPr lang="es-ES"/>
          </a:p>
        </p:txBody>
      </p:sp>
      <p:sp>
        <p:nvSpPr>
          <p:cNvPr id="6" name="Rectangle 155"/>
          <p:cNvSpPr>
            <a:spLocks noGrp="1" noChangeArrowheads="1"/>
          </p:cNvSpPr>
          <p:nvPr>
            <p:ph type="ftr" sz="quarter" idx="11"/>
          </p:nvPr>
        </p:nvSpPr>
        <p:spPr>
          <a:ln/>
        </p:spPr>
        <p:txBody>
          <a:bodyPr/>
          <a:lstStyle>
            <a:lvl1pPr>
              <a:defRPr/>
            </a:lvl1pPr>
          </a:lstStyle>
          <a:p>
            <a:pPr>
              <a:defRPr/>
            </a:pPr>
            <a:endParaRPr lang="es-ES"/>
          </a:p>
        </p:txBody>
      </p:sp>
      <p:sp>
        <p:nvSpPr>
          <p:cNvPr id="7" name="Rectangle 156"/>
          <p:cNvSpPr>
            <a:spLocks noGrp="1" noChangeArrowheads="1"/>
          </p:cNvSpPr>
          <p:nvPr>
            <p:ph type="sldNum" sz="quarter" idx="12"/>
          </p:nvPr>
        </p:nvSpPr>
        <p:spPr>
          <a:ln/>
        </p:spPr>
        <p:txBody>
          <a:bodyPr/>
          <a:lstStyle>
            <a:lvl1pPr>
              <a:defRPr/>
            </a:lvl1pPr>
          </a:lstStyle>
          <a:p>
            <a:pPr>
              <a:defRPr/>
            </a:pPr>
            <a:fld id="{828AB50A-E3FF-4EB6-A0CE-189FDB1A41CC}"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54"/>
          <p:cNvSpPr>
            <a:spLocks noGrp="1" noChangeArrowheads="1"/>
          </p:cNvSpPr>
          <p:nvPr>
            <p:ph type="dt" sz="half" idx="10"/>
          </p:nvPr>
        </p:nvSpPr>
        <p:spPr>
          <a:ln/>
        </p:spPr>
        <p:txBody>
          <a:bodyPr/>
          <a:lstStyle>
            <a:lvl1pPr>
              <a:defRPr/>
            </a:lvl1pPr>
          </a:lstStyle>
          <a:p>
            <a:pPr>
              <a:defRPr/>
            </a:pPr>
            <a:endParaRPr lang="es-ES"/>
          </a:p>
        </p:txBody>
      </p:sp>
      <p:sp>
        <p:nvSpPr>
          <p:cNvPr id="6" name="Rectangle 155"/>
          <p:cNvSpPr>
            <a:spLocks noGrp="1" noChangeArrowheads="1"/>
          </p:cNvSpPr>
          <p:nvPr>
            <p:ph type="ftr" sz="quarter" idx="11"/>
          </p:nvPr>
        </p:nvSpPr>
        <p:spPr>
          <a:ln/>
        </p:spPr>
        <p:txBody>
          <a:bodyPr/>
          <a:lstStyle>
            <a:lvl1pPr>
              <a:defRPr/>
            </a:lvl1pPr>
          </a:lstStyle>
          <a:p>
            <a:pPr>
              <a:defRPr/>
            </a:pPr>
            <a:endParaRPr lang="es-ES"/>
          </a:p>
        </p:txBody>
      </p:sp>
      <p:sp>
        <p:nvSpPr>
          <p:cNvPr id="7" name="Rectangle 156"/>
          <p:cNvSpPr>
            <a:spLocks noGrp="1" noChangeArrowheads="1"/>
          </p:cNvSpPr>
          <p:nvPr>
            <p:ph type="sldNum" sz="quarter" idx="12"/>
          </p:nvPr>
        </p:nvSpPr>
        <p:spPr>
          <a:ln/>
        </p:spPr>
        <p:txBody>
          <a:bodyPr/>
          <a:lstStyle>
            <a:lvl1pPr>
              <a:defRPr/>
            </a:lvl1pPr>
          </a:lstStyle>
          <a:p>
            <a:pPr>
              <a:defRPr/>
            </a:pPr>
            <a:fld id="{1531BC7C-7A1E-41BD-B04D-032121495C85}"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277508"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a:p>
            </p:txBody>
          </p:sp>
          <p:sp>
            <p:nvSpPr>
              <p:cNvPr id="277509"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277510"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277511"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a:p>
            </p:txBody>
          </p:sp>
          <p:sp>
            <p:nvSpPr>
              <p:cNvPr id="277512"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s-ES"/>
              </a:p>
            </p:txBody>
          </p:sp>
          <p:sp>
            <p:nvSpPr>
              <p:cNvPr id="277513"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277514"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s-ES"/>
              </a:p>
            </p:txBody>
          </p:sp>
          <p:sp>
            <p:nvSpPr>
              <p:cNvPr id="277515"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277516"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277517"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277518"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277519"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s-ES"/>
              </a:p>
            </p:txBody>
          </p:sp>
          <p:sp>
            <p:nvSpPr>
              <p:cNvPr id="277520"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s-ES"/>
              </a:p>
            </p:txBody>
          </p:sp>
        </p:grpSp>
        <p:grpSp>
          <p:nvGrpSpPr>
            <p:cNvPr id="1033" name="Group 17"/>
            <p:cNvGrpSpPr>
              <a:grpSpLocks/>
            </p:cNvGrpSpPr>
            <p:nvPr userDrawn="1"/>
          </p:nvGrpSpPr>
          <p:grpSpPr bwMode="auto">
            <a:xfrm>
              <a:off x="0" y="2291"/>
              <a:ext cx="1385" cy="1702"/>
              <a:chOff x="0" y="2291"/>
              <a:chExt cx="1385" cy="1702"/>
            </a:xfrm>
          </p:grpSpPr>
          <p:sp>
            <p:nvSpPr>
              <p:cNvPr id="277522"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23"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24"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25"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26"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27"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28"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29"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0"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1"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2"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3"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4"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5"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6"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7"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8"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39"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0"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1"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2"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3"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4"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5"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6"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7"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8"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49"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0"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1"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2"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3"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4"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5"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6"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7"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8"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59"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0"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1"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2"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3"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4"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5"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6"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7"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8"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69"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0"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1"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2"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3"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4"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5"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6"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7"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8"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79"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0"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1"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2"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3"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4"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5"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s-ES"/>
              </a:p>
            </p:txBody>
          </p:sp>
          <p:sp>
            <p:nvSpPr>
              <p:cNvPr id="277586"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7"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8"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89"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0"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1"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2"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3"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4"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5"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6"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7"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8"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599"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0"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1"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2"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3"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4"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5"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6"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7"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8"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09"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0"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1"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2"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3"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4"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5"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6"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7"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8"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19"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0"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1"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2"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3"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4"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5"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6"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7"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8"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29"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0"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1"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2"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3"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4"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5"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6"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7"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8"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39"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40"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41"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42"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s-ES"/>
              </a:p>
            </p:txBody>
          </p:sp>
          <p:sp>
            <p:nvSpPr>
              <p:cNvPr id="277643"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s-ES"/>
              </a:p>
            </p:txBody>
          </p:sp>
          <p:sp>
            <p:nvSpPr>
              <p:cNvPr id="277644"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s-ES"/>
              </a:p>
            </p:txBody>
          </p:sp>
          <p:sp>
            <p:nvSpPr>
              <p:cNvPr id="277645"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s-ES"/>
              </a:p>
            </p:txBody>
          </p:sp>
          <p:sp>
            <p:nvSpPr>
              <p:cNvPr id="277646"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s-ES"/>
              </a:p>
            </p:txBody>
          </p:sp>
          <p:sp>
            <p:nvSpPr>
              <p:cNvPr id="277647"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s-ES"/>
              </a:p>
            </p:txBody>
          </p:sp>
          <p:sp>
            <p:nvSpPr>
              <p:cNvPr id="277648"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s-ES"/>
              </a:p>
            </p:txBody>
          </p:sp>
          <p:sp>
            <p:nvSpPr>
              <p:cNvPr id="277649"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s-ES"/>
              </a:p>
            </p:txBody>
          </p:sp>
          <p:sp>
            <p:nvSpPr>
              <p:cNvPr id="277650"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s-ES"/>
              </a:p>
            </p:txBody>
          </p:sp>
          <p:sp>
            <p:nvSpPr>
              <p:cNvPr id="277651"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52"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s-ES"/>
              </a:p>
            </p:txBody>
          </p:sp>
          <p:sp>
            <p:nvSpPr>
              <p:cNvPr id="277653"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s-ES"/>
              </a:p>
            </p:txBody>
          </p:sp>
          <p:sp>
            <p:nvSpPr>
              <p:cNvPr id="277654"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s-ES"/>
              </a:p>
            </p:txBody>
          </p:sp>
          <p:sp>
            <p:nvSpPr>
              <p:cNvPr id="277655"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s-ES"/>
              </a:p>
            </p:txBody>
          </p:sp>
          <p:sp>
            <p:nvSpPr>
              <p:cNvPr id="27765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s-ES"/>
              </a:p>
            </p:txBody>
          </p:sp>
        </p:grpSp>
      </p:grpSp>
      <p:sp>
        <p:nvSpPr>
          <p:cNvPr id="277657"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277658"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endParaRPr lang="es-ES"/>
          </a:p>
        </p:txBody>
      </p:sp>
      <p:sp>
        <p:nvSpPr>
          <p:cNvPr id="277659"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endParaRPr lang="es-ES"/>
          </a:p>
        </p:txBody>
      </p:sp>
      <p:sp>
        <p:nvSpPr>
          <p:cNvPr id="277660"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Arial" charset="0"/>
              </a:defRPr>
            </a:lvl1pPr>
          </a:lstStyle>
          <a:p>
            <a:pPr>
              <a:defRPr/>
            </a:pPr>
            <a:fld id="{0C939039-51BF-4ABF-8EE4-B2690DB6D749}" type="slidenum">
              <a:rPr lang="es-ES"/>
              <a:pPr>
                <a:defRPr/>
              </a:pPr>
              <a:t>‹Nº›</a:t>
            </a:fld>
            <a:endParaRPr lang="es-ES"/>
          </a:p>
        </p:txBody>
      </p:sp>
      <p:sp>
        <p:nvSpPr>
          <p:cNvPr id="277661"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867" r:id="rId1"/>
    <p:sldLayoutId id="2147483866" r:id="rId2"/>
    <p:sldLayoutId id="2147483865" r:id="rId3"/>
    <p:sldLayoutId id="2147483864" r:id="rId4"/>
    <p:sldLayoutId id="2147483863" r:id="rId5"/>
    <p:sldLayoutId id="2147483862" r:id="rId6"/>
    <p:sldLayoutId id="2147483861" r:id="rId7"/>
    <p:sldLayoutId id="2147483860" r:id="rId8"/>
    <p:sldLayoutId id="2147483859" r:id="rId9"/>
    <p:sldLayoutId id="2147483858" r:id="rId10"/>
    <p:sldLayoutId id="2147483857" r:id="rId11"/>
    <p:sldLayoutId id="2147483856"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audio1.wav"/><Relationship Id="rId1" Type="http://schemas.openxmlformats.org/officeDocument/2006/relationships/tags" Target="../tags/tag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s-ES" sz="4800" dirty="0" smtClean="0"/>
              <a:t>PREVENCION Y ATENCION DE DESASTRES - CRUZ ROJA</a:t>
            </a:r>
          </a:p>
        </p:txBody>
      </p:sp>
      <p:sp>
        <p:nvSpPr>
          <p:cNvPr id="2051" name="Rectangle 3"/>
          <p:cNvSpPr>
            <a:spLocks noGrp="1" noChangeArrowheads="1"/>
          </p:cNvSpPr>
          <p:nvPr>
            <p:ph type="subTitle" idx="1"/>
          </p:nvPr>
        </p:nvSpPr>
        <p:spPr/>
        <p:txBody>
          <a:bodyPr/>
          <a:lstStyle/>
          <a:p>
            <a:pPr eaLnBrk="1" hangingPunct="1">
              <a:defRPr/>
            </a:pPr>
            <a:r>
              <a:rPr lang="es-ES" smtClean="0"/>
              <a:t>INSTITUCION EDUCATIVA </a:t>
            </a:r>
          </a:p>
          <a:p>
            <a:pPr eaLnBrk="1" hangingPunct="1">
              <a:defRPr/>
            </a:pPr>
            <a:r>
              <a:rPr lang="es-ES" smtClean="0"/>
              <a:t>CARLOS ARTURO DUQUE R</a:t>
            </a:r>
          </a:p>
          <a:p>
            <a:pPr eaLnBrk="1" hangingPunct="1">
              <a:defRPr/>
            </a:pPr>
            <a:r>
              <a:rPr lang="es-ES" smtClean="0"/>
              <a:t>PUERTO NARE</a:t>
            </a:r>
          </a:p>
        </p:txBody>
      </p:sp>
      <p:pic>
        <p:nvPicPr>
          <p:cNvPr id="2052" name="Picture 4">
            <a:hlinkClick r:id="" action="ppaction://media"/>
          </p:cNvPr>
          <p:cNvPicPr>
            <a:picLocks noRot="1" noChangeAspect="1" noChangeArrowheads="1"/>
          </p:cNvPicPr>
          <p:nvPr>
            <a:wavAudioFile r:embed="rId2" name="~PP3654.WAV"/>
          </p:nvPr>
        </p:nvPicPr>
        <p:blipFill>
          <a:blip r:embed="rId4"/>
          <a:srcRect/>
          <a:stretch>
            <a:fillRect/>
          </a:stretch>
        </p:blipFill>
        <p:spPr bwMode="auto">
          <a:xfrm>
            <a:off x="8604250" y="6381750"/>
            <a:ext cx="304800" cy="304800"/>
          </a:xfrm>
          <a:prstGeom prst="rect">
            <a:avLst/>
          </a:prstGeom>
          <a:noFill/>
          <a:ln w="9525">
            <a:noFill/>
            <a:miter lim="800000"/>
            <a:headEnd/>
            <a:tailEnd/>
          </a:ln>
        </p:spPr>
      </p:pic>
    </p:spTree>
    <p:custDataLst>
      <p:tags r:id="rId1"/>
    </p:custData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stCondLst>
                                            <p:cond delay="0"/>
                                          </p:stCondLst>
                                        </p:cTn>
                                        <p:tgtEl>
                                          <p:spTgt spid="2050"/>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205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fade">
                                      <p:cBhvr>
                                        <p:cTn id="13" dur="1000"/>
                                        <p:tgtEl>
                                          <p:spTgt spid="2051">
                                            <p:txEl>
                                              <p:pRg st="0" end="0"/>
                                            </p:txEl>
                                          </p:spTgt>
                                        </p:tgtEl>
                                      </p:cBhvr>
                                    </p:animEffect>
                                    <p:anim calcmode="lin" valueType="num">
                                      <p:cBhvr>
                                        <p:cTn id="14" dur="1000" fill="hold"/>
                                        <p:tgtEl>
                                          <p:spTgt spid="205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grpId="0" nodeType="clickEffect">
                                  <p:stCondLst>
                                    <p:cond delay="0"/>
                                  </p:stCondLst>
                                  <p:iterate type="lt">
                                    <p:tmPct val="10000"/>
                                  </p:iterate>
                                  <p:childTnLst>
                                    <p:set>
                                      <p:cBhvr>
                                        <p:cTn id="19" dur="1" fill="hold">
                                          <p:stCondLst>
                                            <p:cond delay="0"/>
                                          </p:stCondLst>
                                        </p:cTn>
                                        <p:tgtEl>
                                          <p:spTgt spid="2051">
                                            <p:txEl>
                                              <p:pRg st="1" end="1"/>
                                            </p:txEl>
                                          </p:spTgt>
                                        </p:tgtEl>
                                        <p:attrNameLst>
                                          <p:attrName>style.visibility</p:attrName>
                                        </p:attrNameLst>
                                      </p:cBhvr>
                                      <p:to>
                                        <p:strVal val="visible"/>
                                      </p:to>
                                    </p:set>
                                    <p:animEffect transition="in" filter="fade">
                                      <p:cBhvr>
                                        <p:cTn id="20" dur="1000"/>
                                        <p:tgtEl>
                                          <p:spTgt spid="2051">
                                            <p:txEl>
                                              <p:pRg st="1" end="1"/>
                                            </p:txEl>
                                          </p:spTgt>
                                        </p:tgtEl>
                                      </p:cBhvr>
                                    </p:animEffect>
                                    <p:anim calcmode="lin" valueType="num">
                                      <p:cBhvr>
                                        <p:cTn id="21" dur="1000" fill="hold"/>
                                        <p:tgtEl>
                                          <p:spTgt spid="2051">
                                            <p:txEl>
                                              <p:pRg st="1" end="1"/>
                                            </p:txEl>
                                          </p:spTgt>
                                        </p:tgtEl>
                                        <p:attrNameLst>
                                          <p:attrName>ppt_x</p:attrName>
                                        </p:attrNameLst>
                                      </p:cBhvr>
                                      <p:tavLst>
                                        <p:tav tm="0">
                                          <p:val>
                                            <p:strVal val="#ppt_x-.1"/>
                                          </p:val>
                                        </p:tav>
                                        <p:tav tm="100000">
                                          <p:val>
                                            <p:strVal val="#ppt_x"/>
                                          </p:val>
                                        </p:tav>
                                      </p:tavLst>
                                    </p:anim>
                                    <p:anim calcmode="lin" valueType="num">
                                      <p:cBhvr>
                                        <p:cTn id="22" dur="1000" fill="hold"/>
                                        <p:tgtEl>
                                          <p:spTgt spid="20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2051">
                                            <p:txEl>
                                              <p:pRg st="2" end="2"/>
                                            </p:txEl>
                                          </p:spTgt>
                                        </p:tgtEl>
                                        <p:attrNameLst>
                                          <p:attrName>style.visibility</p:attrName>
                                        </p:attrNameLst>
                                      </p:cBhvr>
                                      <p:to>
                                        <p:strVal val="visible"/>
                                      </p:to>
                                    </p:set>
                                    <p:animEffect transition="in" filter="fade">
                                      <p:cBhvr>
                                        <p:cTn id="27" dur="1000"/>
                                        <p:tgtEl>
                                          <p:spTgt spid="2051">
                                            <p:txEl>
                                              <p:pRg st="2" end="2"/>
                                            </p:txEl>
                                          </p:spTgt>
                                        </p:tgtEl>
                                      </p:cBhvr>
                                    </p:animEffect>
                                    <p:anim calcmode="lin" valueType="num">
                                      <p:cBhvr>
                                        <p:cTn id="28" dur="1000" fill="hold"/>
                                        <p:tgtEl>
                                          <p:spTgt spid="2051">
                                            <p:txEl>
                                              <p:pRg st="2" end="2"/>
                                            </p:txEl>
                                          </p:spTgt>
                                        </p:tgtEl>
                                        <p:attrNameLst>
                                          <p:attrName>ppt_x</p:attrName>
                                        </p:attrNameLst>
                                      </p:cBhvr>
                                      <p:tavLst>
                                        <p:tav tm="0">
                                          <p:val>
                                            <p:strVal val="#ppt_x-.1"/>
                                          </p:val>
                                        </p:tav>
                                        <p:tav tm="100000">
                                          <p:val>
                                            <p:strVal val="#ppt_x"/>
                                          </p:val>
                                        </p:tav>
                                      </p:tavLst>
                                    </p:anim>
                                    <p:anim calcmode="lin" valueType="num">
                                      <p:cBhvr>
                                        <p:cTn id="29" dur="10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par>
                          <p:cTn id="30" fill="hold">
                            <p:stCondLst>
                              <p:cond delay="1900"/>
                            </p:stCondLst>
                            <p:childTnLst>
                              <p:par>
                                <p:cTn id="31" presetID="1" presetClass="mediacall" presetSubtype="0" fill="hold" nodeType="afterEffect">
                                  <p:stCondLst>
                                    <p:cond delay="0"/>
                                  </p:stCondLst>
                                  <p:childTnLst>
                                    <p:cmd type="call" cmd="playFrom(0.0)">
                                      <p:cBhvr>
                                        <p:cTn id="32" dur="1" fill="hold"/>
                                        <p:tgtEl>
                                          <p:spTgt spid="2052"/>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33" fill="hold" display="0">
                  <p:stCondLst>
                    <p:cond delay="indefinite"/>
                  </p:stCondLst>
                  <p:endCondLst>
                    <p:cond evt="onPrev" delay="0">
                      <p:tgtEl>
                        <p:sldTgt/>
                      </p:tgtEl>
                    </p:cond>
                    <p:cond evt="onStopAudio" delay="0">
                      <p:tgtEl>
                        <p:sldTgt/>
                      </p:tgtEl>
                    </p:cond>
                  </p:endCondLst>
                </p:cTn>
                <p:tgtEl>
                  <p:spTgt spid="2052"/>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Rot="1" noChangeArrowheads="1"/>
          </p:cNvSpPr>
          <p:nvPr>
            <p:ph type="title"/>
          </p:nvPr>
        </p:nvSpPr>
        <p:spPr/>
        <p:txBody>
          <a:bodyPr/>
          <a:lstStyle/>
          <a:p>
            <a:pPr eaLnBrk="1" hangingPunct="1">
              <a:defRPr/>
            </a:pPr>
            <a:r>
              <a:rPr lang="es-ES" sz="3800" smtClean="0"/>
              <a:t>ACTIVIDADES CIENCIAS SOCIALES (4)</a:t>
            </a:r>
          </a:p>
        </p:txBody>
      </p:sp>
      <p:sp>
        <p:nvSpPr>
          <p:cNvPr id="148483" name="Rectangle 3"/>
          <p:cNvSpPr>
            <a:spLocks noGrp="1" noRot="1" noChangeArrowheads="1"/>
          </p:cNvSpPr>
          <p:nvPr>
            <p:ph type="body" idx="1"/>
          </p:nvPr>
        </p:nvSpPr>
        <p:spPr/>
        <p:txBody>
          <a:bodyPr/>
          <a:lstStyle/>
          <a:p>
            <a:pPr eaLnBrk="1" hangingPunct="1">
              <a:defRPr/>
            </a:pPr>
            <a:r>
              <a:rPr lang="es-ES" smtClean="0"/>
              <a:t>En el mapa de Colombia señalar los lugares donde pueden ocurrir maremotos. </a:t>
            </a:r>
          </a:p>
          <a:p>
            <a:pPr eaLnBrk="1" hangingPunct="1">
              <a:defRPr/>
            </a:pPr>
            <a:r>
              <a:rPr lang="es-ES" smtClean="0"/>
              <a:t>¿Qué es un maremoto?</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48482"/>
                                        </p:tgtEl>
                                        <p:attrNameLst>
                                          <p:attrName>style.visibility</p:attrName>
                                        </p:attrNameLst>
                                      </p:cBhvr>
                                      <p:to>
                                        <p:strVal val="visible"/>
                                      </p:to>
                                    </p:set>
                                    <p:anim calcmode="lin" valueType="num">
                                      <p:cBhvr>
                                        <p:cTn id="7" dur="2000" fill="hold"/>
                                        <p:tgtEl>
                                          <p:spTgt spid="148482"/>
                                        </p:tgtEl>
                                        <p:attrNameLst>
                                          <p:attrName>ppt_w</p:attrName>
                                        </p:attrNameLst>
                                      </p:cBhvr>
                                      <p:tavLst>
                                        <p:tav tm="0">
                                          <p:val>
                                            <p:strVal val="#ppt_w"/>
                                          </p:val>
                                        </p:tav>
                                        <p:tav tm="100000">
                                          <p:val>
                                            <p:strVal val="#ppt_w"/>
                                          </p:val>
                                        </p:tav>
                                      </p:tavLst>
                                    </p:anim>
                                    <p:anim calcmode="lin" valueType="num">
                                      <p:cBhvr>
                                        <p:cTn id="8" dur="2000" fill="hold"/>
                                        <p:tgtEl>
                                          <p:spTgt spid="14848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48482"/>
                                        </p:tgtEl>
                                        <p:attrNameLst>
                                          <p:attrName>ppt_x</p:attrName>
                                        </p:attrNameLst>
                                      </p:cBhvr>
                                      <p:tavLst>
                                        <p:tav tm="0">
                                          <p:val>
                                            <p:strVal val="#ppt_x-.4"/>
                                          </p:val>
                                        </p:tav>
                                        <p:tav tm="100000">
                                          <p:val>
                                            <p:strVal val="#ppt_x"/>
                                          </p:val>
                                        </p:tav>
                                      </p:tavLst>
                                    </p:anim>
                                    <p:anim calcmode="lin" valueType="num">
                                      <p:cBhvr>
                                        <p:cTn id="10" dur="2000" fill="hold"/>
                                        <p:tgtEl>
                                          <p:spTgt spid="14848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48483">
                                            <p:txEl>
                                              <p:pRg st="0" end="0"/>
                                            </p:txEl>
                                          </p:spTgt>
                                        </p:tgtEl>
                                        <p:attrNameLst>
                                          <p:attrName>style.visibility</p:attrName>
                                        </p:attrNameLst>
                                      </p:cBhvr>
                                      <p:to>
                                        <p:strVal val="visible"/>
                                      </p:to>
                                    </p:set>
                                    <p:animEffect transition="in" filter="fade">
                                      <p:cBhvr>
                                        <p:cTn id="15" dur="500">
                                          <p:stCondLst>
                                            <p:cond delay="0"/>
                                          </p:stCondLst>
                                        </p:cTn>
                                        <p:tgtEl>
                                          <p:spTgt spid="148483">
                                            <p:txEl>
                                              <p:pRg st="0" end="0"/>
                                            </p:txEl>
                                          </p:spTgt>
                                        </p:tgtEl>
                                      </p:cBhvr>
                                    </p:animEffect>
                                    <p:anim calcmode="lin" valueType="num">
                                      <p:cBhvr>
                                        <p:cTn id="16" dur="500" fill="hold">
                                          <p:stCondLst>
                                            <p:cond delay="0"/>
                                          </p:stCondLst>
                                        </p:cTn>
                                        <p:tgtEl>
                                          <p:spTgt spid="148483">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48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48483">
                                            <p:txEl>
                                              <p:pRg st="1" end="1"/>
                                            </p:txEl>
                                          </p:spTgt>
                                        </p:tgtEl>
                                        <p:attrNameLst>
                                          <p:attrName>style.visibility</p:attrName>
                                        </p:attrNameLst>
                                      </p:cBhvr>
                                      <p:to>
                                        <p:strVal val="visible"/>
                                      </p:to>
                                    </p:set>
                                    <p:animEffect transition="in" filter="fade">
                                      <p:cBhvr>
                                        <p:cTn id="22" dur="500">
                                          <p:stCondLst>
                                            <p:cond delay="0"/>
                                          </p:stCondLst>
                                        </p:cTn>
                                        <p:tgtEl>
                                          <p:spTgt spid="148483">
                                            <p:txEl>
                                              <p:pRg st="1" end="1"/>
                                            </p:txEl>
                                          </p:spTgt>
                                        </p:tgtEl>
                                      </p:cBhvr>
                                    </p:animEffect>
                                    <p:anim calcmode="lin" valueType="num">
                                      <p:cBhvr>
                                        <p:cTn id="23" dur="500" fill="hold">
                                          <p:stCondLst>
                                            <p:cond delay="0"/>
                                          </p:stCondLst>
                                        </p:cTn>
                                        <p:tgtEl>
                                          <p:spTgt spid="148483">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484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P spid="14848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Rot="1" noChangeArrowheads="1"/>
          </p:cNvSpPr>
          <p:nvPr>
            <p:ph type="title"/>
          </p:nvPr>
        </p:nvSpPr>
        <p:spPr/>
        <p:txBody>
          <a:bodyPr/>
          <a:lstStyle/>
          <a:p>
            <a:pPr eaLnBrk="1" hangingPunct="1">
              <a:defRPr/>
            </a:pPr>
            <a:r>
              <a:rPr lang="es-ES" sz="3800" smtClean="0"/>
              <a:t>PREGUNTAS CIENCIAS NATURALES (1)</a:t>
            </a:r>
          </a:p>
        </p:txBody>
      </p:sp>
      <p:sp>
        <p:nvSpPr>
          <p:cNvPr id="149507" name="Rectangle 3"/>
          <p:cNvSpPr>
            <a:spLocks noGrp="1" noRot="1" noChangeArrowheads="1"/>
          </p:cNvSpPr>
          <p:nvPr>
            <p:ph type="body" idx="1"/>
          </p:nvPr>
        </p:nvSpPr>
        <p:spPr/>
        <p:txBody>
          <a:bodyPr/>
          <a:lstStyle/>
          <a:p>
            <a:pPr eaLnBrk="1" hangingPunct="1">
              <a:defRPr/>
            </a:pPr>
            <a:r>
              <a:rPr lang="es-ES" smtClean="0"/>
              <a:t>¿Qué materiales arden o se inflaman con mayor facilidad?</a:t>
            </a:r>
          </a:p>
          <a:p>
            <a:pPr eaLnBrk="1" hangingPunct="1">
              <a:defRPr/>
            </a:pPr>
            <a:r>
              <a:rPr lang="es-ES" smtClean="0"/>
              <a:t>¿Qué es el triángulo del fuego? ¿Cómo se produce un incendio o una explosión?</a:t>
            </a:r>
          </a:p>
          <a:p>
            <a:pPr eaLnBrk="1" hangingPunct="1">
              <a:defRPr/>
            </a:pPr>
            <a:r>
              <a:rPr lang="es-ES" smtClean="0"/>
              <a:t>¿Cómo se apaga un incendio o una explosión? ¿Cómo se rompe el triángulo de fuego?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49506"/>
                                        </p:tgtEl>
                                        <p:attrNameLst>
                                          <p:attrName>style.visibility</p:attrName>
                                        </p:attrNameLst>
                                      </p:cBhvr>
                                      <p:to>
                                        <p:strVal val="visible"/>
                                      </p:to>
                                    </p:set>
                                    <p:animEffect transition="in" filter="fade">
                                      <p:cBhvr>
                                        <p:cTn id="7" dur="1000"/>
                                        <p:tgtEl>
                                          <p:spTgt spid="149506"/>
                                        </p:tgtEl>
                                      </p:cBhvr>
                                    </p:animEffect>
                                    <p:anim calcmode="lin" valueType="num">
                                      <p:cBhvr>
                                        <p:cTn id="8" dur="1000" fill="hold"/>
                                        <p:tgtEl>
                                          <p:spTgt spid="149506"/>
                                        </p:tgtEl>
                                        <p:attrNameLst>
                                          <p:attrName>ppt_x</p:attrName>
                                        </p:attrNameLst>
                                      </p:cBhvr>
                                      <p:tavLst>
                                        <p:tav tm="0">
                                          <p:val>
                                            <p:strVal val="#ppt_x"/>
                                          </p:val>
                                        </p:tav>
                                        <p:tav tm="100000">
                                          <p:val>
                                            <p:strVal val="#ppt_x"/>
                                          </p:val>
                                        </p:tav>
                                      </p:tavLst>
                                    </p:anim>
                                    <p:anim calcmode="lin" valueType="num">
                                      <p:cBhvr>
                                        <p:cTn id="9" dur="898" decel="100000" fill="hold"/>
                                        <p:tgtEl>
                                          <p:spTgt spid="14950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950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9507">
                                            <p:txEl>
                                              <p:pRg st="0" end="0"/>
                                            </p:txEl>
                                          </p:spTgt>
                                        </p:tgtEl>
                                        <p:attrNameLst>
                                          <p:attrName>style.visibility</p:attrName>
                                        </p:attrNameLst>
                                      </p:cBhvr>
                                      <p:to>
                                        <p:strVal val="visible"/>
                                      </p:to>
                                    </p:set>
                                    <p:animEffect transition="in" filter="fade">
                                      <p:cBhvr>
                                        <p:cTn id="15" dur="1000"/>
                                        <p:tgtEl>
                                          <p:spTgt spid="149507">
                                            <p:txEl>
                                              <p:pRg st="0" end="0"/>
                                            </p:txEl>
                                          </p:spTgt>
                                        </p:tgtEl>
                                      </p:cBhvr>
                                    </p:animEffect>
                                    <p:anim calcmode="lin" valueType="num">
                                      <p:cBhvr>
                                        <p:cTn id="16" dur="10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4950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495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9507">
                                            <p:txEl>
                                              <p:pRg st="1" end="1"/>
                                            </p:txEl>
                                          </p:spTgt>
                                        </p:tgtEl>
                                        <p:attrNameLst>
                                          <p:attrName>style.visibility</p:attrName>
                                        </p:attrNameLst>
                                      </p:cBhvr>
                                      <p:to>
                                        <p:strVal val="visible"/>
                                      </p:to>
                                    </p:set>
                                    <p:animEffect transition="in" filter="fade">
                                      <p:cBhvr>
                                        <p:cTn id="23" dur="1000"/>
                                        <p:tgtEl>
                                          <p:spTgt spid="149507">
                                            <p:txEl>
                                              <p:pRg st="1" end="1"/>
                                            </p:txEl>
                                          </p:spTgt>
                                        </p:tgtEl>
                                      </p:cBhvr>
                                    </p:animEffect>
                                    <p:anim calcmode="lin" valueType="num">
                                      <p:cBhvr>
                                        <p:cTn id="24" dur="10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4950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4950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49507">
                                            <p:txEl>
                                              <p:pRg st="2" end="2"/>
                                            </p:txEl>
                                          </p:spTgt>
                                        </p:tgtEl>
                                        <p:attrNameLst>
                                          <p:attrName>style.visibility</p:attrName>
                                        </p:attrNameLst>
                                      </p:cBhvr>
                                      <p:to>
                                        <p:strVal val="visible"/>
                                      </p:to>
                                    </p:set>
                                    <p:animEffect transition="in" filter="fade">
                                      <p:cBhvr>
                                        <p:cTn id="31" dur="1000"/>
                                        <p:tgtEl>
                                          <p:spTgt spid="149507">
                                            <p:txEl>
                                              <p:pRg st="2" end="2"/>
                                            </p:txEl>
                                          </p:spTgt>
                                        </p:tgtEl>
                                      </p:cBhvr>
                                    </p:animEffect>
                                    <p:anim calcmode="lin" valueType="num">
                                      <p:cBhvr>
                                        <p:cTn id="32" dur="10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4950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4950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P spid="14950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0530" name="Rectangle 2"/>
          <p:cNvSpPr>
            <a:spLocks noGrp="1" noRot="1" noChangeArrowheads="1"/>
          </p:cNvSpPr>
          <p:nvPr>
            <p:ph type="title"/>
          </p:nvPr>
        </p:nvSpPr>
        <p:spPr/>
        <p:txBody>
          <a:bodyPr/>
          <a:lstStyle/>
          <a:p>
            <a:pPr eaLnBrk="1" hangingPunct="1">
              <a:defRPr/>
            </a:pPr>
            <a:r>
              <a:rPr lang="es-ES" sz="3800" smtClean="0"/>
              <a:t>PREGUNTAS CIENCIAS NATURALES (2)</a:t>
            </a:r>
          </a:p>
        </p:txBody>
      </p:sp>
      <p:sp>
        <p:nvSpPr>
          <p:cNvPr id="150531" name="Rectangle 3"/>
          <p:cNvSpPr>
            <a:spLocks noGrp="1" noRot="1" noChangeArrowheads="1"/>
          </p:cNvSpPr>
          <p:nvPr>
            <p:ph type="body" idx="1"/>
          </p:nvPr>
        </p:nvSpPr>
        <p:spPr/>
        <p:txBody>
          <a:bodyPr/>
          <a:lstStyle/>
          <a:p>
            <a:pPr eaLnBrk="1" hangingPunct="1">
              <a:defRPr/>
            </a:pPr>
            <a:r>
              <a:rPr lang="es-ES" sz="2800" smtClean="0"/>
              <a:t>¿Cuáles son las medidas de seguridad frente a los incendios o las explosiones? </a:t>
            </a:r>
          </a:p>
          <a:p>
            <a:pPr eaLnBrk="1" hangingPunct="1">
              <a:defRPr/>
            </a:pPr>
            <a:r>
              <a:rPr lang="es-ES" sz="2800" smtClean="0"/>
              <a:t>¿Cuáles son las amenazas de incendio o explosión que existen en la Institución Educativa ( laboratorio, restaurante, cafetería, etc …)?</a:t>
            </a:r>
          </a:p>
          <a:p>
            <a:pPr eaLnBrk="1" hangingPunct="1">
              <a:defRPr/>
            </a:pPr>
            <a:r>
              <a:rPr lang="es-ES" sz="2800" smtClean="0"/>
              <a:t>¿Cómo el agua, el viento y los sismos producen desastres naturales?</a:t>
            </a:r>
          </a:p>
          <a:p>
            <a:pPr eaLnBrk="1" hangingPunct="1">
              <a:defRPr/>
            </a:pPr>
            <a:r>
              <a:rPr lang="es-ES" sz="2800" smtClean="0"/>
              <a:t>¿Cuáles son los signos vitales de una persona?</a:t>
            </a:r>
          </a:p>
          <a:p>
            <a:pPr eaLnBrk="1" hangingPunct="1">
              <a:defRPr/>
            </a:pPr>
            <a:endParaRPr lang="es-ES" sz="2800" smtClean="0"/>
          </a:p>
          <a:p>
            <a:pPr eaLnBrk="1" hangingPunct="1">
              <a:buFont typeface="Arial" charset="0"/>
              <a:buNone/>
              <a:defRPr/>
            </a:pPr>
            <a:endParaRPr lang="es-ES" sz="280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50530"/>
                                        </p:tgtEl>
                                        <p:attrNameLst>
                                          <p:attrName>style.visibility</p:attrName>
                                        </p:attrNameLst>
                                      </p:cBhvr>
                                      <p:to>
                                        <p:strVal val="visible"/>
                                      </p:to>
                                    </p:set>
                                    <p:animEffect transition="in" filter="fade">
                                      <p:cBhvr>
                                        <p:cTn id="7" dur="1000"/>
                                        <p:tgtEl>
                                          <p:spTgt spid="150530"/>
                                        </p:tgtEl>
                                      </p:cBhvr>
                                    </p:animEffect>
                                    <p:anim calcmode="lin" valueType="num">
                                      <p:cBhvr>
                                        <p:cTn id="8" dur="1000" fill="hold"/>
                                        <p:tgtEl>
                                          <p:spTgt spid="150530"/>
                                        </p:tgtEl>
                                        <p:attrNameLst>
                                          <p:attrName>ppt_x</p:attrName>
                                        </p:attrNameLst>
                                      </p:cBhvr>
                                      <p:tavLst>
                                        <p:tav tm="0">
                                          <p:val>
                                            <p:strVal val="#ppt_x"/>
                                          </p:val>
                                        </p:tav>
                                        <p:tav tm="100000">
                                          <p:val>
                                            <p:strVal val="#ppt_x"/>
                                          </p:val>
                                        </p:tav>
                                      </p:tavLst>
                                    </p:anim>
                                    <p:anim calcmode="lin" valueType="num">
                                      <p:cBhvr>
                                        <p:cTn id="9" dur="898" decel="100000" fill="hold"/>
                                        <p:tgtEl>
                                          <p:spTgt spid="1505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5053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50531">
                                            <p:txEl>
                                              <p:pRg st="0" end="0"/>
                                            </p:txEl>
                                          </p:spTgt>
                                        </p:tgtEl>
                                        <p:attrNameLst>
                                          <p:attrName>style.visibility</p:attrName>
                                        </p:attrNameLst>
                                      </p:cBhvr>
                                      <p:to>
                                        <p:strVal val="visible"/>
                                      </p:to>
                                    </p:set>
                                    <p:animEffect transition="in" filter="fade">
                                      <p:cBhvr>
                                        <p:cTn id="15" dur="1000"/>
                                        <p:tgtEl>
                                          <p:spTgt spid="150531">
                                            <p:txEl>
                                              <p:pRg st="0" end="0"/>
                                            </p:txEl>
                                          </p:spTgt>
                                        </p:tgtEl>
                                      </p:cBhvr>
                                    </p:animEffect>
                                    <p:anim calcmode="lin" valueType="num">
                                      <p:cBhvr>
                                        <p:cTn id="16" dur="1000" fill="hold"/>
                                        <p:tgtEl>
                                          <p:spTgt spid="1505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505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505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50531">
                                            <p:txEl>
                                              <p:pRg st="1" end="1"/>
                                            </p:txEl>
                                          </p:spTgt>
                                        </p:tgtEl>
                                        <p:attrNameLst>
                                          <p:attrName>style.visibility</p:attrName>
                                        </p:attrNameLst>
                                      </p:cBhvr>
                                      <p:to>
                                        <p:strVal val="visible"/>
                                      </p:to>
                                    </p:set>
                                    <p:animEffect transition="in" filter="fade">
                                      <p:cBhvr>
                                        <p:cTn id="23" dur="1000"/>
                                        <p:tgtEl>
                                          <p:spTgt spid="150531">
                                            <p:txEl>
                                              <p:pRg st="1" end="1"/>
                                            </p:txEl>
                                          </p:spTgt>
                                        </p:tgtEl>
                                      </p:cBhvr>
                                    </p:animEffect>
                                    <p:anim calcmode="lin" valueType="num">
                                      <p:cBhvr>
                                        <p:cTn id="24" dur="1000" fill="hold"/>
                                        <p:tgtEl>
                                          <p:spTgt spid="15053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5053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505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50531">
                                            <p:txEl>
                                              <p:pRg st="2" end="2"/>
                                            </p:txEl>
                                          </p:spTgt>
                                        </p:tgtEl>
                                        <p:attrNameLst>
                                          <p:attrName>style.visibility</p:attrName>
                                        </p:attrNameLst>
                                      </p:cBhvr>
                                      <p:to>
                                        <p:strVal val="visible"/>
                                      </p:to>
                                    </p:set>
                                    <p:animEffect transition="in" filter="fade">
                                      <p:cBhvr>
                                        <p:cTn id="31" dur="1000"/>
                                        <p:tgtEl>
                                          <p:spTgt spid="150531">
                                            <p:txEl>
                                              <p:pRg st="2" end="2"/>
                                            </p:txEl>
                                          </p:spTgt>
                                        </p:tgtEl>
                                      </p:cBhvr>
                                    </p:animEffect>
                                    <p:anim calcmode="lin" valueType="num">
                                      <p:cBhvr>
                                        <p:cTn id="32" dur="1000" fill="hold"/>
                                        <p:tgtEl>
                                          <p:spTgt spid="15053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5053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505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50531">
                                            <p:txEl>
                                              <p:pRg st="3" end="3"/>
                                            </p:txEl>
                                          </p:spTgt>
                                        </p:tgtEl>
                                        <p:attrNameLst>
                                          <p:attrName>style.visibility</p:attrName>
                                        </p:attrNameLst>
                                      </p:cBhvr>
                                      <p:to>
                                        <p:strVal val="visible"/>
                                      </p:to>
                                    </p:set>
                                    <p:animEffect transition="in" filter="fade">
                                      <p:cBhvr>
                                        <p:cTn id="39" dur="1000"/>
                                        <p:tgtEl>
                                          <p:spTgt spid="150531">
                                            <p:txEl>
                                              <p:pRg st="3" end="3"/>
                                            </p:txEl>
                                          </p:spTgt>
                                        </p:tgtEl>
                                      </p:cBhvr>
                                    </p:animEffect>
                                    <p:anim calcmode="lin" valueType="num">
                                      <p:cBhvr>
                                        <p:cTn id="40" dur="1000" fill="hold"/>
                                        <p:tgtEl>
                                          <p:spTgt spid="15053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5053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5053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0" grpId="0"/>
      <p:bldP spid="15053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Rot="1" noChangeArrowheads="1"/>
          </p:cNvSpPr>
          <p:nvPr>
            <p:ph type="title"/>
          </p:nvPr>
        </p:nvSpPr>
        <p:spPr/>
        <p:txBody>
          <a:bodyPr/>
          <a:lstStyle/>
          <a:p>
            <a:pPr eaLnBrk="1" hangingPunct="1">
              <a:defRPr/>
            </a:pPr>
            <a:r>
              <a:rPr lang="es-ES" sz="4000" smtClean="0"/>
              <a:t>COMPRENSION LECTORA EN INGLES</a:t>
            </a:r>
          </a:p>
        </p:txBody>
      </p:sp>
      <p:sp>
        <p:nvSpPr>
          <p:cNvPr id="164867" name="Rectangle 3"/>
          <p:cNvSpPr>
            <a:spLocks noGrp="1" noRot="1" noChangeArrowheads="1"/>
          </p:cNvSpPr>
          <p:nvPr>
            <p:ph type="body" idx="1"/>
          </p:nvPr>
        </p:nvSpPr>
        <p:spPr/>
        <p:txBody>
          <a:bodyPr/>
          <a:lstStyle/>
          <a:p>
            <a:pPr eaLnBrk="1" hangingPunct="1">
              <a:defRPr/>
            </a:pPr>
            <a:endParaRPr lang="es-ES" smtClean="0"/>
          </a:p>
        </p:txBody>
      </p:sp>
      <p:pic>
        <p:nvPicPr>
          <p:cNvPr id="15364" name="Picture 4" descr="OSCAR"/>
          <p:cNvPicPr>
            <a:picLocks noChangeAspect="1" noChangeArrowheads="1"/>
          </p:cNvPicPr>
          <p:nvPr/>
        </p:nvPicPr>
        <p:blipFill>
          <a:blip r:embed="rId2"/>
          <a:srcRect/>
          <a:stretch>
            <a:fillRect/>
          </a:stretch>
        </p:blipFill>
        <p:spPr bwMode="auto">
          <a:xfrm>
            <a:off x="539750" y="1557338"/>
            <a:ext cx="8113713" cy="4535487"/>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fade">
                                      <p:cBhvr>
                                        <p:cTn id="7" dur="1000"/>
                                        <p:tgtEl>
                                          <p:spTgt spid="164866"/>
                                        </p:tgtEl>
                                      </p:cBhvr>
                                    </p:animEffect>
                                    <p:anim calcmode="lin" valueType="num">
                                      <p:cBhvr>
                                        <p:cTn id="8" dur="1000" fill="hold"/>
                                        <p:tgtEl>
                                          <p:spTgt spid="164866"/>
                                        </p:tgtEl>
                                        <p:attrNameLst>
                                          <p:attrName>ppt_x</p:attrName>
                                        </p:attrNameLst>
                                      </p:cBhvr>
                                      <p:tavLst>
                                        <p:tav tm="0">
                                          <p:val>
                                            <p:strVal val="#ppt_x"/>
                                          </p:val>
                                        </p:tav>
                                        <p:tav tm="100000">
                                          <p:val>
                                            <p:strVal val="#ppt_x"/>
                                          </p:val>
                                        </p:tav>
                                      </p:tavLst>
                                    </p:anim>
                                    <p:anim calcmode="lin" valueType="num">
                                      <p:cBhvr>
                                        <p:cTn id="9" dur="898" decel="100000" fill="hold"/>
                                        <p:tgtEl>
                                          <p:spTgt spid="1648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64866"/>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64867">
                                            <p:txEl>
                                              <p:pRg st="0" end="0"/>
                                            </p:txEl>
                                          </p:spTgt>
                                        </p:tgtEl>
                                        <p:attrNameLst>
                                          <p:attrName>style.visibility</p:attrName>
                                        </p:attrNameLst>
                                      </p:cBhvr>
                                      <p:to>
                                        <p:strVal val="visible"/>
                                      </p:to>
                                    </p:set>
                                    <p:animEffect transition="in" filter="fade">
                                      <p:cBhvr>
                                        <p:cTn id="15" dur="1000"/>
                                        <p:tgtEl>
                                          <p:spTgt spid="164867">
                                            <p:txEl>
                                              <p:pRg st="0" end="0"/>
                                            </p:txEl>
                                          </p:spTgt>
                                        </p:tgtEl>
                                      </p:cBhvr>
                                    </p:animEffect>
                                    <p:anim calcmode="lin" valueType="num">
                                      <p:cBhvr>
                                        <p:cTn id="16" dur="1000" fill="hold"/>
                                        <p:tgtEl>
                                          <p:spTgt spid="16486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6486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64867">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Rot="1" noChangeArrowheads="1"/>
          </p:cNvSpPr>
          <p:nvPr>
            <p:ph type="title"/>
          </p:nvPr>
        </p:nvSpPr>
        <p:spPr/>
        <p:txBody>
          <a:bodyPr/>
          <a:lstStyle/>
          <a:p>
            <a:pPr eaLnBrk="1" hangingPunct="1">
              <a:defRPr/>
            </a:pPr>
            <a:r>
              <a:rPr lang="es-ES" smtClean="0"/>
              <a:t>CONTENIDO</a:t>
            </a:r>
          </a:p>
        </p:txBody>
      </p:sp>
      <p:sp>
        <p:nvSpPr>
          <p:cNvPr id="155651" name="Rectangle 3"/>
          <p:cNvSpPr>
            <a:spLocks noGrp="1" noRot="1" noChangeArrowheads="1"/>
          </p:cNvSpPr>
          <p:nvPr>
            <p:ph type="body" idx="1"/>
          </p:nvPr>
        </p:nvSpPr>
        <p:spPr/>
        <p:txBody>
          <a:bodyPr/>
          <a:lstStyle/>
          <a:p>
            <a:pPr eaLnBrk="1" hangingPunct="1">
              <a:defRPr/>
            </a:pPr>
            <a:r>
              <a:rPr lang="es-ES" smtClean="0"/>
              <a:t>IDENTIFICACION DE AMENAZAS</a:t>
            </a:r>
          </a:p>
          <a:p>
            <a:pPr eaLnBrk="1" hangingPunct="1">
              <a:defRPr/>
            </a:pPr>
            <a:endParaRPr lang="es-ES" smtClean="0"/>
          </a:p>
          <a:p>
            <a:pPr eaLnBrk="1" hangingPunct="1">
              <a:defRPr/>
            </a:pPr>
            <a:r>
              <a:rPr lang="es-ES" smtClean="0"/>
              <a:t>INVENTARIO DE RECURSOS</a:t>
            </a:r>
          </a:p>
          <a:p>
            <a:pPr eaLnBrk="1" hangingPunct="1">
              <a:defRPr/>
            </a:pPr>
            <a:endParaRPr lang="es-ES" smtClean="0"/>
          </a:p>
          <a:p>
            <a:pPr eaLnBrk="1" hangingPunct="1">
              <a:defRPr/>
            </a:pPr>
            <a:r>
              <a:rPr lang="es-ES" smtClean="0"/>
              <a:t>ANALISIS DE VULNERABILIDAD</a:t>
            </a:r>
          </a:p>
          <a:p>
            <a:pPr eaLnBrk="1" hangingPunct="1">
              <a:defRPr/>
            </a:pPr>
            <a:endParaRPr lang="es-ES" smtClean="0"/>
          </a:p>
          <a:p>
            <a:pPr eaLnBrk="1" hangingPunct="1">
              <a:defRPr/>
            </a:pPr>
            <a:r>
              <a:rPr lang="es-ES" smtClean="0"/>
              <a:t>PLAN DE ACCION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55650"/>
                                        </p:tgtEl>
                                        <p:attrNameLst>
                                          <p:attrName>style.visibility</p:attrName>
                                        </p:attrNameLst>
                                      </p:cBhvr>
                                      <p:to>
                                        <p:strVal val="visible"/>
                                      </p:to>
                                    </p:set>
                                    <p:anim calcmode="lin" valueType="num">
                                      <p:cBhvr>
                                        <p:cTn id="7" dur="500" fill="hold"/>
                                        <p:tgtEl>
                                          <p:spTgt spid="155650"/>
                                        </p:tgtEl>
                                        <p:attrNameLst>
                                          <p:attrName>ppt_w</p:attrName>
                                        </p:attrNameLst>
                                      </p:cBhvr>
                                      <p:tavLst>
                                        <p:tav tm="0">
                                          <p:val>
                                            <p:fltVal val="0"/>
                                          </p:val>
                                        </p:tav>
                                        <p:tav tm="100000">
                                          <p:val>
                                            <p:strVal val="#ppt_w"/>
                                          </p:val>
                                        </p:tav>
                                      </p:tavLst>
                                    </p:anim>
                                    <p:anim calcmode="lin" valueType="num">
                                      <p:cBhvr>
                                        <p:cTn id="8" dur="500" fill="hold"/>
                                        <p:tgtEl>
                                          <p:spTgt spid="155650"/>
                                        </p:tgtEl>
                                        <p:attrNameLst>
                                          <p:attrName>ppt_h</p:attrName>
                                        </p:attrNameLst>
                                      </p:cBhvr>
                                      <p:tavLst>
                                        <p:tav tm="0">
                                          <p:val>
                                            <p:fltVal val="0"/>
                                          </p:val>
                                        </p:tav>
                                        <p:tav tm="100000">
                                          <p:val>
                                            <p:strVal val="#ppt_h"/>
                                          </p:val>
                                        </p:tav>
                                      </p:tavLst>
                                    </p:anim>
                                    <p:anim calcmode="lin" valueType="num">
                                      <p:cBhvr>
                                        <p:cTn id="9" dur="500" fill="hold"/>
                                        <p:tgtEl>
                                          <p:spTgt spid="155650"/>
                                        </p:tgtEl>
                                        <p:attrNameLst>
                                          <p:attrName>style.rotation</p:attrName>
                                        </p:attrNameLst>
                                      </p:cBhvr>
                                      <p:tavLst>
                                        <p:tav tm="0">
                                          <p:val>
                                            <p:fltVal val="360"/>
                                          </p:val>
                                        </p:tav>
                                        <p:tav tm="100000">
                                          <p:val>
                                            <p:fltVal val="0"/>
                                          </p:val>
                                        </p:tav>
                                      </p:tavLst>
                                    </p:anim>
                                    <p:animEffect transition="in" filter="fade">
                                      <p:cBhvr>
                                        <p:cTn id="10" dur="500"/>
                                        <p:tgtEl>
                                          <p:spTgt spid="155650"/>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55651">
                                            <p:txEl>
                                              <p:pRg st="0" end="0"/>
                                            </p:txEl>
                                          </p:spTgt>
                                        </p:tgtEl>
                                        <p:attrNameLst>
                                          <p:attrName>style.visibility</p:attrName>
                                        </p:attrNameLst>
                                      </p:cBhvr>
                                      <p:to>
                                        <p:strVal val="visible"/>
                                      </p:to>
                                    </p:set>
                                    <p:anim calcmode="lin" valueType="num">
                                      <p:cBhvr>
                                        <p:cTn id="15" dur="500" fill="hold"/>
                                        <p:tgtEl>
                                          <p:spTgt spid="15565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5565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5565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5565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55651">
                                            <p:txEl>
                                              <p:pRg st="2" end="2"/>
                                            </p:txEl>
                                          </p:spTgt>
                                        </p:tgtEl>
                                        <p:attrNameLst>
                                          <p:attrName>style.visibility</p:attrName>
                                        </p:attrNameLst>
                                      </p:cBhvr>
                                      <p:to>
                                        <p:strVal val="visible"/>
                                      </p:to>
                                    </p:set>
                                    <p:anim calcmode="lin" valueType="num">
                                      <p:cBhvr>
                                        <p:cTn id="23" dur="500" fill="hold"/>
                                        <p:tgtEl>
                                          <p:spTgt spid="15565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5565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5565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5565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55651">
                                            <p:txEl>
                                              <p:pRg st="4" end="4"/>
                                            </p:txEl>
                                          </p:spTgt>
                                        </p:tgtEl>
                                        <p:attrNameLst>
                                          <p:attrName>style.visibility</p:attrName>
                                        </p:attrNameLst>
                                      </p:cBhvr>
                                      <p:to>
                                        <p:strVal val="visible"/>
                                      </p:to>
                                    </p:set>
                                    <p:anim calcmode="lin" valueType="num">
                                      <p:cBhvr>
                                        <p:cTn id="31" dur="500" fill="hold"/>
                                        <p:tgtEl>
                                          <p:spTgt spid="15565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55651">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155651">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155651">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55651">
                                            <p:txEl>
                                              <p:pRg st="6" end="6"/>
                                            </p:txEl>
                                          </p:spTgt>
                                        </p:tgtEl>
                                        <p:attrNameLst>
                                          <p:attrName>style.visibility</p:attrName>
                                        </p:attrNameLst>
                                      </p:cBhvr>
                                      <p:to>
                                        <p:strVal val="visible"/>
                                      </p:to>
                                    </p:set>
                                    <p:anim calcmode="lin" valueType="num">
                                      <p:cBhvr>
                                        <p:cTn id="39" dur="500" fill="hold"/>
                                        <p:tgtEl>
                                          <p:spTgt spid="155651">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155651">
                                            <p:txEl>
                                              <p:pRg st="6" end="6"/>
                                            </p:txEl>
                                          </p:spTgt>
                                        </p:tgtEl>
                                        <p:attrNameLst>
                                          <p:attrName>ppt_h</p:attrName>
                                        </p:attrNameLst>
                                      </p:cBhvr>
                                      <p:tavLst>
                                        <p:tav tm="0">
                                          <p:val>
                                            <p:fltVal val="0"/>
                                          </p:val>
                                        </p:tav>
                                        <p:tav tm="100000">
                                          <p:val>
                                            <p:strVal val="#ppt_h"/>
                                          </p:val>
                                        </p:tav>
                                      </p:tavLst>
                                    </p:anim>
                                    <p:anim calcmode="lin" valueType="num">
                                      <p:cBhvr>
                                        <p:cTn id="41" dur="500" fill="hold"/>
                                        <p:tgtEl>
                                          <p:spTgt spid="155651">
                                            <p:txEl>
                                              <p:pRg st="6" end="6"/>
                                            </p:txEl>
                                          </p:spTgt>
                                        </p:tgtEl>
                                        <p:attrNameLst>
                                          <p:attrName>style.rotation</p:attrName>
                                        </p:attrNameLst>
                                      </p:cBhvr>
                                      <p:tavLst>
                                        <p:tav tm="0">
                                          <p:val>
                                            <p:fltVal val="360"/>
                                          </p:val>
                                        </p:tav>
                                        <p:tav tm="100000">
                                          <p:val>
                                            <p:fltVal val="0"/>
                                          </p:val>
                                        </p:tav>
                                      </p:tavLst>
                                    </p:anim>
                                    <p:animEffect transition="in" filter="fade">
                                      <p:cBhvr>
                                        <p:cTn id="42" dur="500"/>
                                        <p:tgtEl>
                                          <p:spTgt spid="155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0" grpId="0"/>
      <p:bldP spid="15565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Rot="1" noChangeArrowheads="1"/>
          </p:cNvSpPr>
          <p:nvPr>
            <p:ph type="title"/>
          </p:nvPr>
        </p:nvSpPr>
        <p:spPr/>
        <p:txBody>
          <a:bodyPr/>
          <a:lstStyle/>
          <a:p>
            <a:pPr eaLnBrk="1" hangingPunct="1">
              <a:defRPr/>
            </a:pPr>
            <a:r>
              <a:rPr lang="es-ES" smtClean="0"/>
              <a:t>OBJETIVO GENERAL</a:t>
            </a:r>
          </a:p>
        </p:txBody>
      </p:sp>
      <p:sp>
        <p:nvSpPr>
          <p:cNvPr id="152579" name="Rectangle 3"/>
          <p:cNvSpPr>
            <a:spLocks noGrp="1" noRot="1" noChangeArrowheads="1"/>
          </p:cNvSpPr>
          <p:nvPr>
            <p:ph type="body" idx="1"/>
          </p:nvPr>
        </p:nvSpPr>
        <p:spPr/>
        <p:txBody>
          <a:bodyPr/>
          <a:lstStyle/>
          <a:p>
            <a:pPr eaLnBrk="1" hangingPunct="1">
              <a:defRPr/>
            </a:pPr>
            <a:r>
              <a:rPr lang="es-ES" smtClean="0"/>
              <a:t>CREAR UNA CONCIENCIA COLECTIVA QUE ELEVE A PRIORIDAD VITAL LA PREVENCION Y ATENCION DE DESASTRES.</a:t>
            </a:r>
          </a:p>
          <a:p>
            <a:pPr eaLnBrk="1" hangingPunct="1">
              <a:buFont typeface="Arial" charset="0"/>
              <a:buNone/>
              <a:defRPr/>
            </a:pPr>
            <a:r>
              <a:rPr lang="es-ES" smtClean="0"/>
              <a:t>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p:cTn id="7" dur="1000" fill="hold"/>
                                        <p:tgtEl>
                                          <p:spTgt spid="152578"/>
                                        </p:tgtEl>
                                        <p:attrNameLst>
                                          <p:attrName>ppt_x</p:attrName>
                                        </p:attrNameLst>
                                      </p:cBhvr>
                                      <p:tavLst>
                                        <p:tav tm="0">
                                          <p:val>
                                            <p:strVal val="#ppt_x-.2"/>
                                          </p:val>
                                        </p:tav>
                                        <p:tav tm="100000">
                                          <p:val>
                                            <p:strVal val="#ppt_x"/>
                                          </p:val>
                                        </p:tav>
                                      </p:tavLst>
                                    </p:anim>
                                    <p:anim calcmode="lin" valueType="num">
                                      <p:cBhvr>
                                        <p:cTn id="8" dur="1000" fill="hold"/>
                                        <p:tgtEl>
                                          <p:spTgt spid="152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25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2579">
                                            <p:txEl>
                                              <p:pRg st="0" end="0"/>
                                            </p:txEl>
                                          </p:spTgt>
                                        </p:tgtEl>
                                        <p:attrNameLst>
                                          <p:attrName>style.visibility</p:attrName>
                                        </p:attrNameLst>
                                      </p:cBhvr>
                                      <p:to>
                                        <p:strVal val="visible"/>
                                      </p:to>
                                    </p:set>
                                    <p:animEffect transition="in" filter="fade">
                                      <p:cBhvr>
                                        <p:cTn id="14" dur="500"/>
                                        <p:tgtEl>
                                          <p:spTgt spid="152579">
                                            <p:txEl>
                                              <p:pRg st="0" end="0"/>
                                            </p:txEl>
                                          </p:spTgt>
                                        </p:tgtEl>
                                      </p:cBhvr>
                                    </p:animEffect>
                                    <p:anim calcmode="lin" valueType="num">
                                      <p:cBhvr>
                                        <p:cTn id="15" dur="500" fill="hold"/>
                                        <p:tgtEl>
                                          <p:spTgt spid="1525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2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2579">
                                            <p:txEl>
                                              <p:pRg st="1" end="1"/>
                                            </p:txEl>
                                          </p:spTgt>
                                        </p:tgtEl>
                                        <p:attrNameLst>
                                          <p:attrName>style.visibility</p:attrName>
                                        </p:attrNameLst>
                                      </p:cBhvr>
                                      <p:to>
                                        <p:strVal val="visible"/>
                                      </p:to>
                                    </p:set>
                                    <p:animEffect transition="in" filter="fade">
                                      <p:cBhvr>
                                        <p:cTn id="21" dur="500"/>
                                        <p:tgtEl>
                                          <p:spTgt spid="152579">
                                            <p:txEl>
                                              <p:pRg st="1" end="1"/>
                                            </p:txEl>
                                          </p:spTgt>
                                        </p:tgtEl>
                                      </p:cBhvr>
                                    </p:animEffect>
                                    <p:anim calcmode="lin" valueType="num">
                                      <p:cBhvr>
                                        <p:cTn id="22" dur="5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2579">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Rot="1" noChangeArrowheads="1"/>
          </p:cNvSpPr>
          <p:nvPr>
            <p:ph type="title"/>
          </p:nvPr>
        </p:nvSpPr>
        <p:spPr/>
        <p:txBody>
          <a:bodyPr/>
          <a:lstStyle/>
          <a:p>
            <a:pPr eaLnBrk="1" hangingPunct="1">
              <a:defRPr/>
            </a:pPr>
            <a:r>
              <a:rPr lang="es-ES" smtClean="0"/>
              <a:t>OBJETIVOS ESPECIFICOS</a:t>
            </a:r>
          </a:p>
        </p:txBody>
      </p:sp>
      <p:sp>
        <p:nvSpPr>
          <p:cNvPr id="153603" name="Rectangle 3"/>
          <p:cNvSpPr>
            <a:spLocks noGrp="1" noRot="1" noChangeArrowheads="1"/>
          </p:cNvSpPr>
          <p:nvPr>
            <p:ph type="body" idx="1"/>
          </p:nvPr>
        </p:nvSpPr>
        <p:spPr/>
        <p:txBody>
          <a:bodyPr/>
          <a:lstStyle/>
          <a:p>
            <a:pPr eaLnBrk="1" hangingPunct="1">
              <a:defRPr/>
            </a:pPr>
            <a:r>
              <a:rPr lang="es-ES" smtClean="0"/>
              <a:t>Conformar el comité de atención  y prevención de desastres.</a:t>
            </a:r>
          </a:p>
          <a:p>
            <a:pPr eaLnBrk="1" hangingPunct="1">
              <a:defRPr/>
            </a:pPr>
            <a:r>
              <a:rPr lang="es-ES" smtClean="0"/>
              <a:t>Capacitar un grupo representativo de la comunidad educativa para que haga frente inmediato a las posibles emergencias que puedan presentarse.</a:t>
            </a:r>
          </a:p>
          <a:p>
            <a:pPr eaLnBrk="1" hangingPunct="1">
              <a:defRPr/>
            </a:pPr>
            <a:r>
              <a:rPr lang="es-ES" smtClean="0"/>
              <a:t>Fomentar actividades practicas tales como los simulacros de evacuación.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602"/>
                                        </p:tgtEl>
                                        <p:attrNameLst>
                                          <p:attrName>style.visibility</p:attrName>
                                        </p:attrNameLst>
                                      </p:cBhvr>
                                      <p:to>
                                        <p:strVal val="visible"/>
                                      </p:to>
                                    </p:set>
                                    <p:animEffect transition="in" filter="fade">
                                      <p:cBhvr>
                                        <p:cTn id="7" dur="800" decel="100000"/>
                                        <p:tgtEl>
                                          <p:spTgt spid="153602"/>
                                        </p:tgtEl>
                                      </p:cBhvr>
                                    </p:animEffect>
                                    <p:anim calcmode="lin" valueType="num">
                                      <p:cBhvr>
                                        <p:cTn id="8" dur="800" decel="100000" fill="hold"/>
                                        <p:tgtEl>
                                          <p:spTgt spid="153602"/>
                                        </p:tgtEl>
                                        <p:attrNameLst>
                                          <p:attrName>style.rotation</p:attrName>
                                        </p:attrNameLst>
                                      </p:cBhvr>
                                      <p:tavLst>
                                        <p:tav tm="0">
                                          <p:val>
                                            <p:fltVal val="-90"/>
                                          </p:val>
                                        </p:tav>
                                        <p:tav tm="100000">
                                          <p:val>
                                            <p:fltVal val="0"/>
                                          </p:val>
                                        </p:tav>
                                      </p:tavLst>
                                    </p:anim>
                                    <p:anim calcmode="lin" valueType="num">
                                      <p:cBhvr>
                                        <p:cTn id="9" dur="800" decel="100000" fill="hold"/>
                                        <p:tgtEl>
                                          <p:spTgt spid="153602"/>
                                        </p:tgtEl>
                                        <p:attrNameLst>
                                          <p:attrName>ppt_x</p:attrName>
                                        </p:attrNameLst>
                                      </p:cBhvr>
                                      <p:tavLst>
                                        <p:tav tm="0">
                                          <p:val>
                                            <p:strVal val="#ppt_x+0.4"/>
                                          </p:val>
                                        </p:tav>
                                        <p:tav tm="100000">
                                          <p:val>
                                            <p:strVal val="#ppt_x-0.05"/>
                                          </p:val>
                                        </p:tav>
                                      </p:tavLst>
                                    </p:anim>
                                    <p:anim calcmode="lin" valueType="num">
                                      <p:cBhvr>
                                        <p:cTn id="10" dur="800" decel="100000" fill="hold"/>
                                        <p:tgtEl>
                                          <p:spTgt spid="1536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0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53603">
                                            <p:txEl>
                                              <p:pRg st="0" end="0"/>
                                            </p:txEl>
                                          </p:spTgt>
                                        </p:tgtEl>
                                        <p:attrNameLst>
                                          <p:attrName>style.visibility</p:attrName>
                                        </p:attrNameLst>
                                      </p:cBhvr>
                                      <p:to>
                                        <p:strVal val="visible"/>
                                      </p:to>
                                    </p:set>
                                    <p:animEffect transition="in" filter="fade">
                                      <p:cBhvr>
                                        <p:cTn id="17" dur="1000"/>
                                        <p:tgtEl>
                                          <p:spTgt spid="153603">
                                            <p:txEl>
                                              <p:pRg st="0" end="0"/>
                                            </p:txEl>
                                          </p:spTgt>
                                        </p:tgtEl>
                                      </p:cBhvr>
                                    </p:animEffect>
                                    <p:anim calcmode="lin" valueType="num">
                                      <p:cBhvr>
                                        <p:cTn id="18" dur="1000" fill="hold"/>
                                        <p:tgtEl>
                                          <p:spTgt spid="15360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536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53603">
                                            <p:txEl>
                                              <p:pRg st="1" end="1"/>
                                            </p:txEl>
                                          </p:spTgt>
                                        </p:tgtEl>
                                        <p:attrNameLst>
                                          <p:attrName>style.visibility</p:attrName>
                                        </p:attrNameLst>
                                      </p:cBhvr>
                                      <p:to>
                                        <p:strVal val="visible"/>
                                      </p:to>
                                    </p:set>
                                    <p:animEffect transition="in" filter="fade">
                                      <p:cBhvr>
                                        <p:cTn id="24" dur="1000"/>
                                        <p:tgtEl>
                                          <p:spTgt spid="153603">
                                            <p:txEl>
                                              <p:pRg st="1" end="1"/>
                                            </p:txEl>
                                          </p:spTgt>
                                        </p:tgtEl>
                                      </p:cBhvr>
                                    </p:animEffect>
                                    <p:anim calcmode="lin" valueType="num">
                                      <p:cBhvr>
                                        <p:cTn id="25" dur="1000" fill="hold"/>
                                        <p:tgtEl>
                                          <p:spTgt spid="15360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536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53603">
                                            <p:txEl>
                                              <p:pRg st="2" end="2"/>
                                            </p:txEl>
                                          </p:spTgt>
                                        </p:tgtEl>
                                        <p:attrNameLst>
                                          <p:attrName>style.visibility</p:attrName>
                                        </p:attrNameLst>
                                      </p:cBhvr>
                                      <p:to>
                                        <p:strVal val="visible"/>
                                      </p:to>
                                    </p:set>
                                    <p:animEffect transition="in" filter="fade">
                                      <p:cBhvr>
                                        <p:cTn id="31" dur="1000"/>
                                        <p:tgtEl>
                                          <p:spTgt spid="153603">
                                            <p:txEl>
                                              <p:pRg st="2" end="2"/>
                                            </p:txEl>
                                          </p:spTgt>
                                        </p:tgtEl>
                                      </p:cBhvr>
                                    </p:animEffect>
                                    <p:anim calcmode="lin" valueType="num">
                                      <p:cBhvr>
                                        <p:cTn id="32" dur="1000" fill="hold"/>
                                        <p:tgtEl>
                                          <p:spTgt spid="15360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536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2" grpId="0"/>
      <p:bldP spid="15360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Rot="1" noChangeArrowheads="1"/>
          </p:cNvSpPr>
          <p:nvPr>
            <p:ph type="title"/>
          </p:nvPr>
        </p:nvSpPr>
        <p:spPr/>
        <p:txBody>
          <a:bodyPr/>
          <a:lstStyle/>
          <a:p>
            <a:pPr eaLnBrk="1" hangingPunct="1">
              <a:defRPr/>
            </a:pPr>
            <a:r>
              <a:rPr lang="es-ES" smtClean="0"/>
              <a:t> TRABAJO EN EQUIPO</a:t>
            </a:r>
          </a:p>
        </p:txBody>
      </p:sp>
      <p:sp>
        <p:nvSpPr>
          <p:cNvPr id="154627" name="Rectangle 3"/>
          <p:cNvSpPr>
            <a:spLocks noGrp="1" noRot="1" noChangeArrowheads="1"/>
          </p:cNvSpPr>
          <p:nvPr>
            <p:ph type="body" idx="1"/>
          </p:nvPr>
        </p:nvSpPr>
        <p:spPr/>
        <p:txBody>
          <a:bodyPr/>
          <a:lstStyle/>
          <a:p>
            <a:pPr eaLnBrk="1" hangingPunct="1">
              <a:lnSpc>
                <a:spcPct val="80000"/>
              </a:lnSpc>
              <a:defRPr/>
            </a:pPr>
            <a:r>
              <a:rPr lang="es-ES" sz="2800" smtClean="0"/>
              <a:t>GRUPO DE INVESTIGACION Y REDACCION: Discusiones, conferencias, sugerencias, etc.</a:t>
            </a:r>
          </a:p>
          <a:p>
            <a:pPr eaLnBrk="1" hangingPunct="1">
              <a:lnSpc>
                <a:spcPct val="80000"/>
              </a:lnSpc>
              <a:defRPr/>
            </a:pPr>
            <a:endParaRPr lang="es-ES" sz="2800" smtClean="0"/>
          </a:p>
          <a:p>
            <a:pPr eaLnBrk="1" hangingPunct="1">
              <a:lnSpc>
                <a:spcPct val="80000"/>
              </a:lnSpc>
              <a:defRPr/>
            </a:pPr>
            <a:r>
              <a:rPr lang="es-ES" sz="2800" smtClean="0"/>
              <a:t>GRUPO DE OPERACIONES: Señalización, alarmas, mapas, etc.</a:t>
            </a:r>
          </a:p>
          <a:p>
            <a:pPr eaLnBrk="1" hangingPunct="1">
              <a:lnSpc>
                <a:spcPct val="80000"/>
              </a:lnSpc>
              <a:defRPr/>
            </a:pPr>
            <a:endParaRPr lang="es-ES" sz="2800" smtClean="0"/>
          </a:p>
          <a:p>
            <a:pPr eaLnBrk="1" hangingPunct="1">
              <a:lnSpc>
                <a:spcPct val="80000"/>
              </a:lnSpc>
              <a:defRPr/>
            </a:pPr>
            <a:r>
              <a:rPr lang="es-ES" sz="2800" smtClean="0"/>
              <a:t>GRUPO DE MEJORAS: Reducir los factores de riesgo de acuerdo al análisis de vulnerabilidad.</a:t>
            </a:r>
          </a:p>
          <a:p>
            <a:pPr eaLnBrk="1" hangingPunct="1">
              <a:lnSpc>
                <a:spcPct val="80000"/>
              </a:lnSpc>
              <a:defRPr/>
            </a:pPr>
            <a:endParaRPr lang="es-ES" sz="2800" smtClean="0"/>
          </a:p>
          <a:p>
            <a:pPr eaLnBrk="1" hangingPunct="1">
              <a:lnSpc>
                <a:spcPct val="80000"/>
              </a:lnSpc>
              <a:defRPr/>
            </a:pPr>
            <a:r>
              <a:rPr lang="es-ES" sz="2800" smtClean="0"/>
              <a:t>GRUPO DE DOTACION: Consecución y ampliación de recursos (botiquín, extintores,etc.)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4626"/>
                                        </p:tgtEl>
                                        <p:attrNameLst>
                                          <p:attrName>style.visibility</p:attrName>
                                        </p:attrNameLst>
                                      </p:cBhvr>
                                      <p:to>
                                        <p:strVal val="visible"/>
                                      </p:to>
                                    </p:set>
                                    <p:animEffect transition="in" filter="dissolve">
                                      <p:cBhvr>
                                        <p:cTn id="7" dur="500"/>
                                        <p:tgtEl>
                                          <p:spTgt spid="1546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4627">
                                            <p:txEl>
                                              <p:pRg st="0" end="0"/>
                                            </p:txEl>
                                          </p:spTgt>
                                        </p:tgtEl>
                                        <p:attrNameLst>
                                          <p:attrName>style.visibility</p:attrName>
                                        </p:attrNameLst>
                                      </p:cBhvr>
                                      <p:to>
                                        <p:strVal val="visible"/>
                                      </p:to>
                                    </p:set>
                                    <p:animEffect transition="in" filter="dissolve">
                                      <p:cBhvr>
                                        <p:cTn id="12" dur="500"/>
                                        <p:tgtEl>
                                          <p:spTgt spid="154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4627">
                                            <p:txEl>
                                              <p:pRg st="2" end="2"/>
                                            </p:txEl>
                                          </p:spTgt>
                                        </p:tgtEl>
                                        <p:attrNameLst>
                                          <p:attrName>style.visibility</p:attrName>
                                        </p:attrNameLst>
                                      </p:cBhvr>
                                      <p:to>
                                        <p:strVal val="visible"/>
                                      </p:to>
                                    </p:set>
                                    <p:animEffect transition="in" filter="dissolve">
                                      <p:cBhvr>
                                        <p:cTn id="17" dur="500"/>
                                        <p:tgtEl>
                                          <p:spTgt spid="154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4627">
                                            <p:txEl>
                                              <p:pRg st="4" end="4"/>
                                            </p:txEl>
                                          </p:spTgt>
                                        </p:tgtEl>
                                        <p:attrNameLst>
                                          <p:attrName>style.visibility</p:attrName>
                                        </p:attrNameLst>
                                      </p:cBhvr>
                                      <p:to>
                                        <p:strVal val="visible"/>
                                      </p:to>
                                    </p:set>
                                    <p:animEffect transition="in" filter="dissolve">
                                      <p:cBhvr>
                                        <p:cTn id="22" dur="500"/>
                                        <p:tgtEl>
                                          <p:spTgt spid="1546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4627">
                                            <p:txEl>
                                              <p:pRg st="6" end="6"/>
                                            </p:txEl>
                                          </p:spTgt>
                                        </p:tgtEl>
                                        <p:attrNameLst>
                                          <p:attrName>style.visibility</p:attrName>
                                        </p:attrNameLst>
                                      </p:cBhvr>
                                      <p:to>
                                        <p:strVal val="visible"/>
                                      </p:to>
                                    </p:set>
                                    <p:animEffect transition="in" filter="dissolve">
                                      <p:cBhvr>
                                        <p:cTn id="27" dur="500"/>
                                        <p:tgtEl>
                                          <p:spTgt spid="1546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p:bldP spid="15462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Rot="1" noChangeArrowheads="1"/>
          </p:cNvSpPr>
          <p:nvPr>
            <p:ph type="title"/>
          </p:nvPr>
        </p:nvSpPr>
        <p:spPr/>
        <p:txBody>
          <a:bodyPr/>
          <a:lstStyle/>
          <a:p>
            <a:pPr eaLnBrk="1" hangingPunct="1">
              <a:defRPr/>
            </a:pPr>
            <a:r>
              <a:rPr lang="es-ES" smtClean="0"/>
              <a:t>RECURSOS (1)</a:t>
            </a:r>
          </a:p>
        </p:txBody>
      </p:sp>
      <p:sp>
        <p:nvSpPr>
          <p:cNvPr id="156675" name="Rectangle 3"/>
          <p:cNvSpPr>
            <a:spLocks noGrp="1" noRot="1" noChangeArrowheads="1"/>
          </p:cNvSpPr>
          <p:nvPr>
            <p:ph type="body" idx="1"/>
          </p:nvPr>
        </p:nvSpPr>
        <p:spPr/>
        <p:txBody>
          <a:bodyPr/>
          <a:lstStyle/>
          <a:p>
            <a:pPr eaLnBrk="1" hangingPunct="1">
              <a:defRPr/>
            </a:pPr>
            <a:r>
              <a:rPr lang="es-ES" smtClean="0"/>
              <a:t>Plano (maqueta) del Municipio y del plantel donde se distinga el área (m2) y vías de acceso (peatones y vehículos) a:</a:t>
            </a:r>
          </a:p>
          <a:p>
            <a:pPr lvl="1" eaLnBrk="1" hangingPunct="1">
              <a:defRPr/>
            </a:pPr>
            <a:endParaRPr lang="es-ES" smtClean="0"/>
          </a:p>
          <a:p>
            <a:pPr lvl="1" eaLnBrk="1" hangingPunct="1">
              <a:defRPr/>
            </a:pPr>
            <a:r>
              <a:rPr lang="es-ES" smtClean="0"/>
              <a:t>Parques y zonas verdes</a:t>
            </a:r>
          </a:p>
          <a:p>
            <a:pPr lvl="1" eaLnBrk="1" hangingPunct="1">
              <a:defRPr/>
            </a:pPr>
            <a:r>
              <a:rPr lang="es-ES" smtClean="0"/>
              <a:t>Canchas de fútbol o básquetbol</a:t>
            </a:r>
          </a:p>
          <a:p>
            <a:pPr lvl="1" eaLnBrk="1" hangingPunct="1">
              <a:defRPr/>
            </a:pPr>
            <a:r>
              <a:rPr lang="es-ES" smtClean="0"/>
              <a:t>Parqueaderos</a:t>
            </a:r>
          </a:p>
          <a:p>
            <a:pPr lvl="1" eaLnBrk="1" hangingPunct="1">
              <a:buFont typeface="Wingdings" pitchFamily="2" charset="2"/>
              <a:buNone/>
              <a:defRPr/>
            </a:pPr>
            <a:endParaRPr lang="es-ES" smtClean="0"/>
          </a:p>
          <a:p>
            <a:pPr lvl="1" eaLnBrk="1" hangingPunct="1">
              <a:buFont typeface="Wingdings" pitchFamily="2" charset="2"/>
              <a:buNone/>
              <a:defRPr/>
            </a:pPr>
            <a:endParaRPr lang="es-E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56674"/>
                                        </p:tgtEl>
                                        <p:attrNameLst>
                                          <p:attrName>style.visibility</p:attrName>
                                        </p:attrNameLst>
                                      </p:cBhvr>
                                      <p:to>
                                        <p:strVal val="visible"/>
                                      </p:to>
                                    </p:set>
                                    <p:animEffect transition="in" filter="fade">
                                      <p:cBhvr>
                                        <p:cTn id="7" dur="1000"/>
                                        <p:tgtEl>
                                          <p:spTgt spid="156674"/>
                                        </p:tgtEl>
                                      </p:cBhvr>
                                    </p:animEffect>
                                    <p:anim calcmode="lin" valueType="num">
                                      <p:cBhvr>
                                        <p:cTn id="8" dur="1000" fill="hold"/>
                                        <p:tgtEl>
                                          <p:spTgt spid="156674"/>
                                        </p:tgtEl>
                                        <p:attrNameLst>
                                          <p:attrName>ppt_x</p:attrName>
                                        </p:attrNameLst>
                                      </p:cBhvr>
                                      <p:tavLst>
                                        <p:tav tm="0">
                                          <p:val>
                                            <p:strVal val="#ppt_x"/>
                                          </p:val>
                                        </p:tav>
                                        <p:tav tm="100000">
                                          <p:val>
                                            <p:strVal val="#ppt_x"/>
                                          </p:val>
                                        </p:tav>
                                      </p:tavLst>
                                    </p:anim>
                                    <p:anim calcmode="lin" valueType="num">
                                      <p:cBhvr>
                                        <p:cTn id="9" dur="1000" fill="hold"/>
                                        <p:tgtEl>
                                          <p:spTgt spid="1566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56675">
                                            <p:txEl>
                                              <p:pRg st="4" end="4"/>
                                            </p:txEl>
                                          </p:spTgt>
                                        </p:tgtEl>
                                        <p:attrNameLst>
                                          <p:attrName>style.visibility</p:attrName>
                                        </p:attrNameLst>
                                      </p:cBhvr>
                                      <p:to>
                                        <p:strVal val="visible"/>
                                      </p:to>
                                    </p:set>
                                    <p:anim calcmode="lin" valueType="num">
                                      <p:cBhvr additive="base">
                                        <p:cTn id="14" dur="1000" fill="hold">
                                          <p:stCondLst>
                                            <p:cond delay="0"/>
                                          </p:stCondLst>
                                        </p:cTn>
                                        <p:tgtEl>
                                          <p:spTgt spid="156675">
                                            <p:txEl>
                                              <p:pRg st="4" end="4"/>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56675">
                                            <p:txEl>
                                              <p:pRg st="4" end="4"/>
                                            </p:txEl>
                                          </p:spTgt>
                                        </p:tgtEl>
                                        <p:attrNameLst>
                                          <p:attrName>ppt_y</p:attrName>
                                        </p:attrNameLst>
                                      </p:cBhvr>
                                      <p:tavLst>
                                        <p:tav tm="0">
                                          <p:val>
                                            <p:strVal val="0-#ppt_h/2"/>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156675">
                                            <p:txEl>
                                              <p:pRg st="3" end="3"/>
                                            </p:txEl>
                                          </p:spTgt>
                                        </p:tgtEl>
                                        <p:attrNameLst>
                                          <p:attrName>style.visibility</p:attrName>
                                        </p:attrNameLst>
                                      </p:cBhvr>
                                      <p:to>
                                        <p:strVal val="visible"/>
                                      </p:to>
                                    </p:set>
                                    <p:anim calcmode="lin" valueType="num">
                                      <p:cBhvr additive="base">
                                        <p:cTn id="18" dur="1000" fill="hold">
                                          <p:stCondLst>
                                            <p:cond delay="0"/>
                                          </p:stCondLst>
                                        </p:cTn>
                                        <p:tgtEl>
                                          <p:spTgt spid="156675">
                                            <p:txEl>
                                              <p:pRg st="3" end="3"/>
                                            </p:txEl>
                                          </p:spTgt>
                                        </p:tgtEl>
                                        <p:attrNameLst>
                                          <p:attrName>ppt_x</p:attrName>
                                        </p:attrNameLst>
                                      </p:cBhvr>
                                      <p:tavLst>
                                        <p:tav tm="0">
                                          <p:val>
                                            <p:strVal val="#ppt_x"/>
                                          </p:val>
                                        </p:tav>
                                        <p:tav tm="100000">
                                          <p:val>
                                            <p:strVal val="#ppt_x"/>
                                          </p:val>
                                        </p:tav>
                                      </p:tavLst>
                                    </p:anim>
                                    <p:anim calcmode="lin" valueType="num">
                                      <p:cBhvr additive="base">
                                        <p:cTn id="19" dur="1000" fill="hold">
                                          <p:stCondLst>
                                            <p:cond delay="0"/>
                                          </p:stCondLst>
                                        </p:cTn>
                                        <p:tgtEl>
                                          <p:spTgt spid="156675">
                                            <p:txEl>
                                              <p:pRg st="3" end="3"/>
                                            </p:txEl>
                                          </p:spTgt>
                                        </p:tgtEl>
                                        <p:attrNameLst>
                                          <p:attrName>ppt_y</p:attrName>
                                        </p:attrNameLst>
                                      </p:cBhvr>
                                      <p:tavLst>
                                        <p:tav tm="0">
                                          <p:val>
                                            <p:strVal val="0-#ppt_h/2"/>
                                          </p:val>
                                        </p:tav>
                                        <p:tav tm="100000">
                                          <p:val>
                                            <p:strVal val="#ppt_y"/>
                                          </p:val>
                                        </p:tav>
                                      </p:tavLst>
                                    </p:anim>
                                  </p:childTnLst>
                                </p:cTn>
                              </p:par>
                              <p:par>
                                <p:cTn id="20" presetID="2" presetClass="entr" presetSubtype="1" fill="hold" grpId="0" nodeType="withEffect">
                                  <p:stCondLst>
                                    <p:cond delay="0"/>
                                  </p:stCondLst>
                                  <p:childTnLst>
                                    <p:set>
                                      <p:cBhvr>
                                        <p:cTn id="21" dur="1" fill="hold">
                                          <p:stCondLst>
                                            <p:cond delay="0"/>
                                          </p:stCondLst>
                                        </p:cTn>
                                        <p:tgtEl>
                                          <p:spTgt spid="156675">
                                            <p:txEl>
                                              <p:pRg st="2" end="2"/>
                                            </p:txEl>
                                          </p:spTgt>
                                        </p:tgtEl>
                                        <p:attrNameLst>
                                          <p:attrName>style.visibility</p:attrName>
                                        </p:attrNameLst>
                                      </p:cBhvr>
                                      <p:to>
                                        <p:strVal val="visible"/>
                                      </p:to>
                                    </p:set>
                                    <p:anim calcmode="lin" valueType="num">
                                      <p:cBhvr additive="base">
                                        <p:cTn id="22" dur="1000" fill="hold">
                                          <p:stCondLst>
                                            <p:cond delay="0"/>
                                          </p:stCondLst>
                                        </p:cTn>
                                        <p:tgtEl>
                                          <p:spTgt spid="156675">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stCondLst>
                                            <p:cond delay="0"/>
                                          </p:stCondLst>
                                        </p:cTn>
                                        <p:tgtEl>
                                          <p:spTgt spid="156675">
                                            <p:txEl>
                                              <p:pRg st="2" end="2"/>
                                            </p:txEl>
                                          </p:spTgt>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156675">
                                            <p:txEl>
                                              <p:pRg st="0" end="0"/>
                                            </p:txEl>
                                          </p:spTgt>
                                        </p:tgtEl>
                                        <p:attrNameLst>
                                          <p:attrName>style.visibility</p:attrName>
                                        </p:attrNameLst>
                                      </p:cBhvr>
                                      <p:to>
                                        <p:strVal val="visible"/>
                                      </p:to>
                                    </p:set>
                                    <p:anim calcmode="lin" valueType="num">
                                      <p:cBhvr additive="base">
                                        <p:cTn id="26" dur="1000" fill="hold">
                                          <p:stCondLst>
                                            <p:cond delay="0"/>
                                          </p:stCondLst>
                                        </p:cTn>
                                        <p:tgtEl>
                                          <p:spTgt spid="156675">
                                            <p:txEl>
                                              <p:pRg st="0" end="0"/>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15667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6674" grpId="0"/>
      <p:bldP spid="156675" grpId="0" build="p" rev="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Rot="1" noChangeArrowheads="1"/>
          </p:cNvSpPr>
          <p:nvPr>
            <p:ph type="title"/>
          </p:nvPr>
        </p:nvSpPr>
        <p:spPr/>
        <p:txBody>
          <a:bodyPr/>
          <a:lstStyle/>
          <a:p>
            <a:pPr eaLnBrk="1" hangingPunct="1">
              <a:defRPr/>
            </a:pPr>
            <a:r>
              <a:rPr lang="es-ES" smtClean="0"/>
              <a:t>RECURSOS (2)</a:t>
            </a:r>
          </a:p>
        </p:txBody>
      </p:sp>
      <p:sp>
        <p:nvSpPr>
          <p:cNvPr id="157699" name="Rectangle 3"/>
          <p:cNvSpPr>
            <a:spLocks noGrp="1" noRot="1" noChangeArrowheads="1"/>
          </p:cNvSpPr>
          <p:nvPr>
            <p:ph type="body" idx="1"/>
          </p:nvPr>
        </p:nvSpPr>
        <p:spPr/>
        <p:txBody>
          <a:bodyPr/>
          <a:lstStyle/>
          <a:p>
            <a:pPr eaLnBrk="1" hangingPunct="1">
              <a:defRPr/>
            </a:pPr>
            <a:r>
              <a:rPr lang="es-ES" smtClean="0"/>
              <a:t>Listado visible de números telefónicos de entidades de auxilio :</a:t>
            </a:r>
          </a:p>
          <a:p>
            <a:pPr lvl="1" eaLnBrk="1" hangingPunct="1">
              <a:defRPr/>
            </a:pPr>
            <a:r>
              <a:rPr lang="es-ES" smtClean="0"/>
              <a:t>Defensa civil</a:t>
            </a:r>
          </a:p>
          <a:p>
            <a:pPr lvl="1" eaLnBrk="1" hangingPunct="1">
              <a:defRPr/>
            </a:pPr>
            <a:r>
              <a:rPr lang="es-ES" smtClean="0"/>
              <a:t>Cruz roja </a:t>
            </a:r>
          </a:p>
          <a:p>
            <a:pPr lvl="1" eaLnBrk="1" hangingPunct="1">
              <a:defRPr/>
            </a:pPr>
            <a:r>
              <a:rPr lang="es-ES" smtClean="0"/>
              <a:t>Hospital</a:t>
            </a:r>
          </a:p>
          <a:p>
            <a:pPr lvl="1" eaLnBrk="1" hangingPunct="1">
              <a:defRPr/>
            </a:pPr>
            <a:r>
              <a:rPr lang="es-ES" smtClean="0"/>
              <a:t>Comandos de policía y ejercito</a:t>
            </a:r>
          </a:p>
          <a:p>
            <a:pPr lvl="1" eaLnBrk="1" hangingPunct="1">
              <a:defRPr/>
            </a:pPr>
            <a:r>
              <a:rPr lang="es-ES" smtClean="0"/>
              <a:t>Bomberos </a:t>
            </a:r>
          </a:p>
          <a:p>
            <a:pPr lvl="1" eaLnBrk="1" hangingPunct="1">
              <a:defRPr/>
            </a:pPr>
            <a:r>
              <a:rPr lang="es-ES" smtClean="0"/>
              <a:t>Emisora local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Effect transition="in" filter="fade">
                                      <p:cBhvr>
                                        <p:cTn id="7" dur="1000"/>
                                        <p:tgtEl>
                                          <p:spTgt spid="157698"/>
                                        </p:tgtEl>
                                      </p:cBhvr>
                                    </p:animEffect>
                                    <p:anim calcmode="lin" valueType="num">
                                      <p:cBhvr>
                                        <p:cTn id="8" dur="1000" fill="hold"/>
                                        <p:tgtEl>
                                          <p:spTgt spid="157698"/>
                                        </p:tgtEl>
                                        <p:attrNameLst>
                                          <p:attrName>ppt_x</p:attrName>
                                        </p:attrNameLst>
                                      </p:cBhvr>
                                      <p:tavLst>
                                        <p:tav tm="0">
                                          <p:val>
                                            <p:strVal val="#ppt_x"/>
                                          </p:val>
                                        </p:tav>
                                        <p:tav tm="100000">
                                          <p:val>
                                            <p:strVal val="#ppt_x"/>
                                          </p:val>
                                        </p:tav>
                                      </p:tavLst>
                                    </p:anim>
                                    <p:anim calcmode="lin" valueType="num">
                                      <p:cBhvr>
                                        <p:cTn id="9" dur="1000" fill="hold"/>
                                        <p:tgtEl>
                                          <p:spTgt spid="15769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57699">
                                            <p:txEl>
                                              <p:pRg st="6" end="6"/>
                                            </p:txEl>
                                          </p:spTgt>
                                        </p:tgtEl>
                                        <p:attrNameLst>
                                          <p:attrName>style.visibility</p:attrName>
                                        </p:attrNameLst>
                                      </p:cBhvr>
                                      <p:to>
                                        <p:strVal val="visible"/>
                                      </p:to>
                                    </p:set>
                                    <p:anim calcmode="lin" valueType="num">
                                      <p:cBhvr additive="base">
                                        <p:cTn id="14" dur="1000" fill="hold">
                                          <p:stCondLst>
                                            <p:cond delay="0"/>
                                          </p:stCondLst>
                                        </p:cTn>
                                        <p:tgtEl>
                                          <p:spTgt spid="157699">
                                            <p:txEl>
                                              <p:pRg st="6" end="6"/>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57699">
                                            <p:txEl>
                                              <p:pRg st="6" end="6"/>
                                            </p:txEl>
                                          </p:spTgt>
                                        </p:tgtEl>
                                        <p:attrNameLst>
                                          <p:attrName>ppt_y</p:attrName>
                                        </p:attrNameLst>
                                      </p:cBhvr>
                                      <p:tavLst>
                                        <p:tav tm="0">
                                          <p:val>
                                            <p:strVal val="0-#ppt_h/2"/>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157699">
                                            <p:txEl>
                                              <p:pRg st="5" end="5"/>
                                            </p:txEl>
                                          </p:spTgt>
                                        </p:tgtEl>
                                        <p:attrNameLst>
                                          <p:attrName>style.visibility</p:attrName>
                                        </p:attrNameLst>
                                      </p:cBhvr>
                                      <p:to>
                                        <p:strVal val="visible"/>
                                      </p:to>
                                    </p:set>
                                    <p:anim calcmode="lin" valueType="num">
                                      <p:cBhvr additive="base">
                                        <p:cTn id="18" dur="1000" fill="hold">
                                          <p:stCondLst>
                                            <p:cond delay="0"/>
                                          </p:stCondLst>
                                        </p:cTn>
                                        <p:tgtEl>
                                          <p:spTgt spid="157699">
                                            <p:txEl>
                                              <p:pRg st="5" end="5"/>
                                            </p:txEl>
                                          </p:spTgt>
                                        </p:tgtEl>
                                        <p:attrNameLst>
                                          <p:attrName>ppt_x</p:attrName>
                                        </p:attrNameLst>
                                      </p:cBhvr>
                                      <p:tavLst>
                                        <p:tav tm="0">
                                          <p:val>
                                            <p:strVal val="#ppt_x"/>
                                          </p:val>
                                        </p:tav>
                                        <p:tav tm="100000">
                                          <p:val>
                                            <p:strVal val="#ppt_x"/>
                                          </p:val>
                                        </p:tav>
                                      </p:tavLst>
                                    </p:anim>
                                    <p:anim calcmode="lin" valueType="num">
                                      <p:cBhvr additive="base">
                                        <p:cTn id="19" dur="1000" fill="hold">
                                          <p:stCondLst>
                                            <p:cond delay="0"/>
                                          </p:stCondLst>
                                        </p:cTn>
                                        <p:tgtEl>
                                          <p:spTgt spid="157699">
                                            <p:txEl>
                                              <p:pRg st="5" end="5"/>
                                            </p:txEl>
                                          </p:spTgt>
                                        </p:tgtEl>
                                        <p:attrNameLst>
                                          <p:attrName>ppt_y</p:attrName>
                                        </p:attrNameLst>
                                      </p:cBhvr>
                                      <p:tavLst>
                                        <p:tav tm="0">
                                          <p:val>
                                            <p:strVal val="0-#ppt_h/2"/>
                                          </p:val>
                                        </p:tav>
                                        <p:tav tm="100000">
                                          <p:val>
                                            <p:strVal val="#ppt_y"/>
                                          </p:val>
                                        </p:tav>
                                      </p:tavLst>
                                    </p:anim>
                                  </p:childTnLst>
                                </p:cTn>
                              </p:par>
                              <p:par>
                                <p:cTn id="20" presetID="2" presetClass="entr" presetSubtype="1" fill="hold" grpId="0" nodeType="withEffect">
                                  <p:stCondLst>
                                    <p:cond delay="0"/>
                                  </p:stCondLst>
                                  <p:childTnLst>
                                    <p:set>
                                      <p:cBhvr>
                                        <p:cTn id="21" dur="1" fill="hold">
                                          <p:stCondLst>
                                            <p:cond delay="0"/>
                                          </p:stCondLst>
                                        </p:cTn>
                                        <p:tgtEl>
                                          <p:spTgt spid="157699">
                                            <p:txEl>
                                              <p:pRg st="4" end="4"/>
                                            </p:txEl>
                                          </p:spTgt>
                                        </p:tgtEl>
                                        <p:attrNameLst>
                                          <p:attrName>style.visibility</p:attrName>
                                        </p:attrNameLst>
                                      </p:cBhvr>
                                      <p:to>
                                        <p:strVal val="visible"/>
                                      </p:to>
                                    </p:set>
                                    <p:anim calcmode="lin" valueType="num">
                                      <p:cBhvr additive="base">
                                        <p:cTn id="22" dur="1000" fill="hold">
                                          <p:stCondLst>
                                            <p:cond delay="0"/>
                                          </p:stCondLst>
                                        </p:cTn>
                                        <p:tgtEl>
                                          <p:spTgt spid="157699">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stCondLst>
                                            <p:cond delay="0"/>
                                          </p:stCondLst>
                                        </p:cTn>
                                        <p:tgtEl>
                                          <p:spTgt spid="157699">
                                            <p:txEl>
                                              <p:pRg st="4" end="4"/>
                                            </p:txEl>
                                          </p:spTgt>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157699">
                                            <p:txEl>
                                              <p:pRg st="3" end="3"/>
                                            </p:txEl>
                                          </p:spTgt>
                                        </p:tgtEl>
                                        <p:attrNameLst>
                                          <p:attrName>style.visibility</p:attrName>
                                        </p:attrNameLst>
                                      </p:cBhvr>
                                      <p:to>
                                        <p:strVal val="visible"/>
                                      </p:to>
                                    </p:set>
                                    <p:anim calcmode="lin" valueType="num">
                                      <p:cBhvr additive="base">
                                        <p:cTn id="26" dur="1000" fill="hold">
                                          <p:stCondLst>
                                            <p:cond delay="0"/>
                                          </p:stCondLst>
                                        </p:cTn>
                                        <p:tgtEl>
                                          <p:spTgt spid="157699">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157699">
                                            <p:txEl>
                                              <p:pRg st="3" end="3"/>
                                            </p:txEl>
                                          </p:spTgt>
                                        </p:tgtEl>
                                        <p:attrNameLst>
                                          <p:attrName>ppt_y</p:attrName>
                                        </p:attrNameLst>
                                      </p:cBhvr>
                                      <p:tavLst>
                                        <p:tav tm="0">
                                          <p:val>
                                            <p:strVal val="0-#ppt_h/2"/>
                                          </p:val>
                                        </p:tav>
                                        <p:tav tm="100000">
                                          <p:val>
                                            <p:strVal val="#ppt_y"/>
                                          </p:val>
                                        </p:tav>
                                      </p:tavLst>
                                    </p:anim>
                                  </p:childTnLst>
                                </p:cTn>
                              </p:par>
                              <p:par>
                                <p:cTn id="28" presetID="2" presetClass="entr" presetSubtype="1" fill="hold" grpId="0" nodeType="withEffect">
                                  <p:stCondLst>
                                    <p:cond delay="0"/>
                                  </p:stCondLst>
                                  <p:childTnLst>
                                    <p:set>
                                      <p:cBhvr>
                                        <p:cTn id="29" dur="1" fill="hold">
                                          <p:stCondLst>
                                            <p:cond delay="0"/>
                                          </p:stCondLst>
                                        </p:cTn>
                                        <p:tgtEl>
                                          <p:spTgt spid="157699">
                                            <p:txEl>
                                              <p:pRg st="2" end="2"/>
                                            </p:txEl>
                                          </p:spTgt>
                                        </p:tgtEl>
                                        <p:attrNameLst>
                                          <p:attrName>style.visibility</p:attrName>
                                        </p:attrNameLst>
                                      </p:cBhvr>
                                      <p:to>
                                        <p:strVal val="visible"/>
                                      </p:to>
                                    </p:set>
                                    <p:anim calcmode="lin" valueType="num">
                                      <p:cBhvr additive="base">
                                        <p:cTn id="30" dur="1000" fill="hold">
                                          <p:stCondLst>
                                            <p:cond delay="0"/>
                                          </p:stCondLst>
                                        </p:cTn>
                                        <p:tgtEl>
                                          <p:spTgt spid="157699">
                                            <p:txEl>
                                              <p:pRg st="2" end="2"/>
                                            </p:txEl>
                                          </p:spTgt>
                                        </p:tgtEl>
                                        <p:attrNameLst>
                                          <p:attrName>ppt_x</p:attrName>
                                        </p:attrNameLst>
                                      </p:cBhvr>
                                      <p:tavLst>
                                        <p:tav tm="0">
                                          <p:val>
                                            <p:strVal val="#ppt_x"/>
                                          </p:val>
                                        </p:tav>
                                        <p:tav tm="100000">
                                          <p:val>
                                            <p:strVal val="#ppt_x"/>
                                          </p:val>
                                        </p:tav>
                                      </p:tavLst>
                                    </p:anim>
                                    <p:anim calcmode="lin" valueType="num">
                                      <p:cBhvr additive="base">
                                        <p:cTn id="31" dur="1000" fill="hold">
                                          <p:stCondLst>
                                            <p:cond delay="0"/>
                                          </p:stCondLst>
                                        </p:cTn>
                                        <p:tgtEl>
                                          <p:spTgt spid="157699">
                                            <p:txEl>
                                              <p:pRg st="2" end="2"/>
                                            </p:txEl>
                                          </p:spTgt>
                                        </p:tgtEl>
                                        <p:attrNameLst>
                                          <p:attrName>ppt_y</p:attrName>
                                        </p:attrNameLst>
                                      </p:cBhvr>
                                      <p:tavLst>
                                        <p:tav tm="0">
                                          <p:val>
                                            <p:strVal val="0-#ppt_h/2"/>
                                          </p:val>
                                        </p:tav>
                                        <p:tav tm="100000">
                                          <p:val>
                                            <p:strVal val="#ppt_y"/>
                                          </p:val>
                                        </p:tav>
                                      </p:tavLst>
                                    </p:anim>
                                  </p:childTnLst>
                                </p:cTn>
                              </p:par>
                              <p:par>
                                <p:cTn id="32" presetID="2" presetClass="entr" presetSubtype="1" fill="hold" grpId="0" nodeType="withEffect">
                                  <p:stCondLst>
                                    <p:cond delay="0"/>
                                  </p:stCondLst>
                                  <p:childTnLst>
                                    <p:set>
                                      <p:cBhvr>
                                        <p:cTn id="33" dur="1" fill="hold">
                                          <p:stCondLst>
                                            <p:cond delay="0"/>
                                          </p:stCondLst>
                                        </p:cTn>
                                        <p:tgtEl>
                                          <p:spTgt spid="157699">
                                            <p:txEl>
                                              <p:pRg st="1" end="1"/>
                                            </p:txEl>
                                          </p:spTgt>
                                        </p:tgtEl>
                                        <p:attrNameLst>
                                          <p:attrName>style.visibility</p:attrName>
                                        </p:attrNameLst>
                                      </p:cBhvr>
                                      <p:to>
                                        <p:strVal val="visible"/>
                                      </p:to>
                                    </p:set>
                                    <p:anim calcmode="lin" valueType="num">
                                      <p:cBhvr additive="base">
                                        <p:cTn id="34" dur="1000" fill="hold">
                                          <p:stCondLst>
                                            <p:cond delay="0"/>
                                          </p:stCondLst>
                                        </p:cTn>
                                        <p:tgtEl>
                                          <p:spTgt spid="157699">
                                            <p:txEl>
                                              <p:pRg st="1" end="1"/>
                                            </p:txEl>
                                          </p:spTgt>
                                        </p:tgtEl>
                                        <p:attrNameLst>
                                          <p:attrName>ppt_x</p:attrName>
                                        </p:attrNameLst>
                                      </p:cBhvr>
                                      <p:tavLst>
                                        <p:tav tm="0">
                                          <p:val>
                                            <p:strVal val="#ppt_x"/>
                                          </p:val>
                                        </p:tav>
                                        <p:tav tm="100000">
                                          <p:val>
                                            <p:strVal val="#ppt_x"/>
                                          </p:val>
                                        </p:tav>
                                      </p:tavLst>
                                    </p:anim>
                                    <p:anim calcmode="lin" valueType="num">
                                      <p:cBhvr additive="base">
                                        <p:cTn id="35" dur="1000" fill="hold">
                                          <p:stCondLst>
                                            <p:cond delay="0"/>
                                          </p:stCondLst>
                                        </p:cTn>
                                        <p:tgtEl>
                                          <p:spTgt spid="157699">
                                            <p:txEl>
                                              <p:pRg st="1" end="1"/>
                                            </p:txEl>
                                          </p:spTgt>
                                        </p:tgtEl>
                                        <p:attrNameLst>
                                          <p:attrName>ppt_y</p:attrName>
                                        </p:attrNameLst>
                                      </p:cBhvr>
                                      <p:tavLst>
                                        <p:tav tm="0">
                                          <p:val>
                                            <p:strVal val="0-#ppt_h/2"/>
                                          </p:val>
                                        </p:tav>
                                        <p:tav tm="100000">
                                          <p:val>
                                            <p:strVal val="#ppt_y"/>
                                          </p:val>
                                        </p:tav>
                                      </p:tavLst>
                                    </p:anim>
                                  </p:childTnLst>
                                </p:cTn>
                              </p:par>
                              <p:par>
                                <p:cTn id="36" presetID="2" presetClass="entr" presetSubtype="1" fill="hold" grpId="0" nodeType="withEffect">
                                  <p:stCondLst>
                                    <p:cond delay="0"/>
                                  </p:stCondLst>
                                  <p:childTnLst>
                                    <p:set>
                                      <p:cBhvr>
                                        <p:cTn id="37" dur="1" fill="hold">
                                          <p:stCondLst>
                                            <p:cond delay="0"/>
                                          </p:stCondLst>
                                        </p:cTn>
                                        <p:tgtEl>
                                          <p:spTgt spid="157699">
                                            <p:txEl>
                                              <p:pRg st="0" end="0"/>
                                            </p:txEl>
                                          </p:spTgt>
                                        </p:tgtEl>
                                        <p:attrNameLst>
                                          <p:attrName>style.visibility</p:attrName>
                                        </p:attrNameLst>
                                      </p:cBhvr>
                                      <p:to>
                                        <p:strVal val="visible"/>
                                      </p:to>
                                    </p:set>
                                    <p:anim calcmode="lin" valueType="num">
                                      <p:cBhvr additive="base">
                                        <p:cTn id="38" dur="1000" fill="hold">
                                          <p:stCondLst>
                                            <p:cond delay="0"/>
                                          </p:stCondLst>
                                        </p:cTn>
                                        <p:tgtEl>
                                          <p:spTgt spid="157699">
                                            <p:txEl>
                                              <p:pRg st="0" end="0"/>
                                            </p:txEl>
                                          </p:spTgt>
                                        </p:tgtEl>
                                        <p:attrNameLst>
                                          <p:attrName>ppt_x</p:attrName>
                                        </p:attrNameLst>
                                      </p:cBhvr>
                                      <p:tavLst>
                                        <p:tav tm="0">
                                          <p:val>
                                            <p:strVal val="#ppt_x"/>
                                          </p:val>
                                        </p:tav>
                                        <p:tav tm="100000">
                                          <p:val>
                                            <p:strVal val="#ppt_x"/>
                                          </p:val>
                                        </p:tav>
                                      </p:tavLst>
                                    </p:anim>
                                    <p:anim calcmode="lin" valueType="num">
                                      <p:cBhvr additive="base">
                                        <p:cTn id="39" dur="1000" fill="hold">
                                          <p:stCondLst>
                                            <p:cond delay="0"/>
                                          </p:stCondLst>
                                        </p:cTn>
                                        <p:tgtEl>
                                          <p:spTgt spid="15769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699" grpId="0" build="p" rev="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Rot="1" noChangeArrowheads="1"/>
          </p:cNvSpPr>
          <p:nvPr>
            <p:ph type="title"/>
          </p:nvPr>
        </p:nvSpPr>
        <p:spPr/>
        <p:txBody>
          <a:bodyPr/>
          <a:lstStyle/>
          <a:p>
            <a:pPr eaLnBrk="1" hangingPunct="1">
              <a:defRPr/>
            </a:pPr>
            <a:r>
              <a:rPr lang="es-ES" smtClean="0"/>
              <a:t>JUSTIFICACION (1)</a:t>
            </a:r>
          </a:p>
        </p:txBody>
      </p:sp>
      <p:sp>
        <p:nvSpPr>
          <p:cNvPr id="136195" name="Rectangle 3"/>
          <p:cNvSpPr>
            <a:spLocks noGrp="1" noRot="1" noChangeArrowheads="1"/>
          </p:cNvSpPr>
          <p:nvPr>
            <p:ph type="body" idx="1"/>
          </p:nvPr>
        </p:nvSpPr>
        <p:spPr/>
        <p:txBody>
          <a:bodyPr/>
          <a:lstStyle/>
          <a:p>
            <a:pPr eaLnBrk="1" hangingPunct="1">
              <a:defRPr/>
            </a:pPr>
            <a:r>
              <a:rPr lang="es-ES" smtClean="0"/>
              <a:t>Generalmente se cree que los desastres son inevitables y que su lugar de afectación es lejano; pero al observar que en el país y en el mundo , permanentemente ocurren desastres con consecuencias dolorosas y costosas, se llega a la conclusión de que es mejor prevenir que curar.</a:t>
            </a:r>
          </a:p>
          <a:p>
            <a:pPr eaLnBrk="1" hangingPunct="1">
              <a:buFont typeface="Arial" charset="0"/>
              <a:buNone/>
              <a:defRPr/>
            </a:pPr>
            <a:endParaRPr lang="es-ES" smtClean="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3619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36195">
                                            <p:txEl>
                                              <p:pRg st="0" end="0"/>
                                            </p:txEl>
                                          </p:spTgt>
                                        </p:tgtEl>
                                        <p:attrNameLst>
                                          <p:attrName>style.visibility</p:attrName>
                                        </p:attrNameLst>
                                      </p:cBhvr>
                                      <p:to>
                                        <p:strVal val="visible"/>
                                      </p:to>
                                    </p:set>
                                    <p:animEffect transition="in" filter="fade">
                                      <p:cBhvr>
                                        <p:cTn id="11" dur="1000">
                                          <p:stCondLst>
                                            <p:cond delay="0"/>
                                          </p:stCondLst>
                                        </p:cTn>
                                        <p:tgtEl>
                                          <p:spTgt spid="136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P spid="13619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Rot="1" noChangeArrowheads="1"/>
          </p:cNvSpPr>
          <p:nvPr>
            <p:ph type="title"/>
          </p:nvPr>
        </p:nvSpPr>
        <p:spPr/>
        <p:txBody>
          <a:bodyPr/>
          <a:lstStyle/>
          <a:p>
            <a:pPr eaLnBrk="1" hangingPunct="1">
              <a:defRPr/>
            </a:pPr>
            <a:r>
              <a:rPr lang="es-ES" smtClean="0"/>
              <a:t>RECURSOS (2)</a:t>
            </a:r>
          </a:p>
        </p:txBody>
      </p:sp>
      <p:sp>
        <p:nvSpPr>
          <p:cNvPr id="158723" name="Rectangle 3"/>
          <p:cNvSpPr>
            <a:spLocks noGrp="1" noRot="1" noChangeArrowheads="1"/>
          </p:cNvSpPr>
          <p:nvPr>
            <p:ph type="body" idx="1"/>
          </p:nvPr>
        </p:nvSpPr>
        <p:spPr/>
        <p:txBody>
          <a:bodyPr/>
          <a:lstStyle/>
          <a:p>
            <a:pPr eaLnBrk="1" hangingPunct="1">
              <a:defRPr/>
            </a:pPr>
            <a:r>
              <a:rPr lang="es-ES" smtClean="0"/>
              <a:t>Listado de números telefónicos de profesionales y técnicos :</a:t>
            </a:r>
          </a:p>
          <a:p>
            <a:pPr lvl="1" eaLnBrk="1" hangingPunct="1">
              <a:defRPr/>
            </a:pPr>
            <a:endParaRPr lang="es-ES" smtClean="0"/>
          </a:p>
          <a:p>
            <a:pPr lvl="1" eaLnBrk="1" hangingPunct="1">
              <a:defRPr/>
            </a:pPr>
            <a:r>
              <a:rPr lang="es-ES" smtClean="0"/>
              <a:t>Ingenieros </a:t>
            </a:r>
          </a:p>
          <a:p>
            <a:pPr lvl="1" eaLnBrk="1" hangingPunct="1">
              <a:defRPr/>
            </a:pPr>
            <a:r>
              <a:rPr lang="es-ES" smtClean="0"/>
              <a:t>Médicos </a:t>
            </a:r>
          </a:p>
          <a:p>
            <a:pPr lvl="1" eaLnBrk="1" hangingPunct="1">
              <a:defRPr/>
            </a:pPr>
            <a:r>
              <a:rPr lang="es-ES" smtClean="0"/>
              <a:t>Enfermeras</a:t>
            </a:r>
          </a:p>
          <a:p>
            <a:pPr lvl="1" eaLnBrk="1" hangingPunct="1">
              <a:defRPr/>
            </a:pPr>
            <a:r>
              <a:rPr lang="es-ES" smtClean="0"/>
              <a:t>Fisioterapeutas</a:t>
            </a:r>
          </a:p>
          <a:p>
            <a:pPr lvl="1" eaLnBrk="1" hangingPunct="1">
              <a:defRPr/>
            </a:pPr>
            <a:r>
              <a:rPr lang="es-ES" smtClean="0"/>
              <a:t>Entre otros</a:t>
            </a:r>
          </a:p>
          <a:p>
            <a:pPr lvl="1" eaLnBrk="1" hangingPunct="1">
              <a:defRPr/>
            </a:pPr>
            <a:endParaRPr lang="es-E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58722"/>
                                        </p:tgtEl>
                                        <p:attrNameLst>
                                          <p:attrName>style.visibility</p:attrName>
                                        </p:attrNameLst>
                                      </p:cBhvr>
                                      <p:to>
                                        <p:strVal val="visible"/>
                                      </p:to>
                                    </p:set>
                                    <p:animEffect transition="in" filter="fade">
                                      <p:cBhvr>
                                        <p:cTn id="7" dur="1000"/>
                                        <p:tgtEl>
                                          <p:spTgt spid="158722"/>
                                        </p:tgtEl>
                                      </p:cBhvr>
                                    </p:animEffect>
                                    <p:anim calcmode="lin" valueType="num">
                                      <p:cBhvr>
                                        <p:cTn id="8" dur="1000" fill="hold"/>
                                        <p:tgtEl>
                                          <p:spTgt spid="158722"/>
                                        </p:tgtEl>
                                        <p:attrNameLst>
                                          <p:attrName>ppt_x</p:attrName>
                                        </p:attrNameLst>
                                      </p:cBhvr>
                                      <p:tavLst>
                                        <p:tav tm="0">
                                          <p:val>
                                            <p:strVal val="#ppt_x"/>
                                          </p:val>
                                        </p:tav>
                                        <p:tav tm="100000">
                                          <p:val>
                                            <p:strVal val="#ppt_x"/>
                                          </p:val>
                                        </p:tav>
                                      </p:tavLst>
                                    </p:anim>
                                    <p:anim calcmode="lin" valueType="num">
                                      <p:cBhvr>
                                        <p:cTn id="9" dur="1000" fill="hold"/>
                                        <p:tgtEl>
                                          <p:spTgt spid="1587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58723">
                                            <p:txEl>
                                              <p:pRg st="6" end="6"/>
                                            </p:txEl>
                                          </p:spTgt>
                                        </p:tgtEl>
                                        <p:attrNameLst>
                                          <p:attrName>style.visibility</p:attrName>
                                        </p:attrNameLst>
                                      </p:cBhvr>
                                      <p:to>
                                        <p:strVal val="visible"/>
                                      </p:to>
                                    </p:set>
                                    <p:anim calcmode="lin" valueType="num">
                                      <p:cBhvr additive="base">
                                        <p:cTn id="14" dur="1000" fill="hold">
                                          <p:stCondLst>
                                            <p:cond delay="0"/>
                                          </p:stCondLst>
                                        </p:cTn>
                                        <p:tgtEl>
                                          <p:spTgt spid="158723">
                                            <p:txEl>
                                              <p:pRg st="6" end="6"/>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58723">
                                            <p:txEl>
                                              <p:pRg st="6" end="6"/>
                                            </p:txEl>
                                          </p:spTgt>
                                        </p:tgtEl>
                                        <p:attrNameLst>
                                          <p:attrName>ppt_y</p:attrName>
                                        </p:attrNameLst>
                                      </p:cBhvr>
                                      <p:tavLst>
                                        <p:tav tm="0">
                                          <p:val>
                                            <p:strVal val="0-#ppt_h/2"/>
                                          </p:val>
                                        </p:tav>
                                        <p:tav tm="100000">
                                          <p:val>
                                            <p:strVal val="#ppt_y"/>
                                          </p:val>
                                        </p:tav>
                                      </p:tavLst>
                                    </p:anim>
                                  </p:childTnLst>
                                </p:cTn>
                              </p:par>
                              <p:par>
                                <p:cTn id="16" presetID="2" presetClass="entr" presetSubtype="1" fill="hold" grpId="0" nodeType="withEffect">
                                  <p:stCondLst>
                                    <p:cond delay="0"/>
                                  </p:stCondLst>
                                  <p:childTnLst>
                                    <p:set>
                                      <p:cBhvr>
                                        <p:cTn id="17" dur="1" fill="hold">
                                          <p:stCondLst>
                                            <p:cond delay="0"/>
                                          </p:stCondLst>
                                        </p:cTn>
                                        <p:tgtEl>
                                          <p:spTgt spid="158723">
                                            <p:txEl>
                                              <p:pRg st="5" end="5"/>
                                            </p:txEl>
                                          </p:spTgt>
                                        </p:tgtEl>
                                        <p:attrNameLst>
                                          <p:attrName>style.visibility</p:attrName>
                                        </p:attrNameLst>
                                      </p:cBhvr>
                                      <p:to>
                                        <p:strVal val="visible"/>
                                      </p:to>
                                    </p:set>
                                    <p:anim calcmode="lin" valueType="num">
                                      <p:cBhvr additive="base">
                                        <p:cTn id="18" dur="1000" fill="hold">
                                          <p:stCondLst>
                                            <p:cond delay="0"/>
                                          </p:stCondLst>
                                        </p:cTn>
                                        <p:tgtEl>
                                          <p:spTgt spid="158723">
                                            <p:txEl>
                                              <p:pRg st="5" end="5"/>
                                            </p:txEl>
                                          </p:spTgt>
                                        </p:tgtEl>
                                        <p:attrNameLst>
                                          <p:attrName>ppt_x</p:attrName>
                                        </p:attrNameLst>
                                      </p:cBhvr>
                                      <p:tavLst>
                                        <p:tav tm="0">
                                          <p:val>
                                            <p:strVal val="#ppt_x"/>
                                          </p:val>
                                        </p:tav>
                                        <p:tav tm="100000">
                                          <p:val>
                                            <p:strVal val="#ppt_x"/>
                                          </p:val>
                                        </p:tav>
                                      </p:tavLst>
                                    </p:anim>
                                    <p:anim calcmode="lin" valueType="num">
                                      <p:cBhvr additive="base">
                                        <p:cTn id="19" dur="1000" fill="hold">
                                          <p:stCondLst>
                                            <p:cond delay="0"/>
                                          </p:stCondLst>
                                        </p:cTn>
                                        <p:tgtEl>
                                          <p:spTgt spid="158723">
                                            <p:txEl>
                                              <p:pRg st="5" end="5"/>
                                            </p:txEl>
                                          </p:spTgt>
                                        </p:tgtEl>
                                        <p:attrNameLst>
                                          <p:attrName>ppt_y</p:attrName>
                                        </p:attrNameLst>
                                      </p:cBhvr>
                                      <p:tavLst>
                                        <p:tav tm="0">
                                          <p:val>
                                            <p:strVal val="0-#ppt_h/2"/>
                                          </p:val>
                                        </p:tav>
                                        <p:tav tm="100000">
                                          <p:val>
                                            <p:strVal val="#ppt_y"/>
                                          </p:val>
                                        </p:tav>
                                      </p:tavLst>
                                    </p:anim>
                                  </p:childTnLst>
                                </p:cTn>
                              </p:par>
                              <p:par>
                                <p:cTn id="20" presetID="2" presetClass="entr" presetSubtype="1" fill="hold" grpId="0" nodeType="withEffect">
                                  <p:stCondLst>
                                    <p:cond delay="0"/>
                                  </p:stCondLst>
                                  <p:childTnLst>
                                    <p:set>
                                      <p:cBhvr>
                                        <p:cTn id="21" dur="1" fill="hold">
                                          <p:stCondLst>
                                            <p:cond delay="0"/>
                                          </p:stCondLst>
                                        </p:cTn>
                                        <p:tgtEl>
                                          <p:spTgt spid="158723">
                                            <p:txEl>
                                              <p:pRg st="4" end="4"/>
                                            </p:txEl>
                                          </p:spTgt>
                                        </p:tgtEl>
                                        <p:attrNameLst>
                                          <p:attrName>style.visibility</p:attrName>
                                        </p:attrNameLst>
                                      </p:cBhvr>
                                      <p:to>
                                        <p:strVal val="visible"/>
                                      </p:to>
                                    </p:set>
                                    <p:anim calcmode="lin" valueType="num">
                                      <p:cBhvr additive="base">
                                        <p:cTn id="22" dur="1000" fill="hold">
                                          <p:stCondLst>
                                            <p:cond delay="0"/>
                                          </p:stCondLst>
                                        </p:cTn>
                                        <p:tgtEl>
                                          <p:spTgt spid="15872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stCondLst>
                                            <p:cond delay="0"/>
                                          </p:stCondLst>
                                        </p:cTn>
                                        <p:tgtEl>
                                          <p:spTgt spid="158723">
                                            <p:txEl>
                                              <p:pRg st="4" end="4"/>
                                            </p:txEl>
                                          </p:spTgt>
                                        </p:tgtEl>
                                        <p:attrNameLst>
                                          <p:attrName>ppt_y</p:attrName>
                                        </p:attrNameLst>
                                      </p:cBhvr>
                                      <p:tavLst>
                                        <p:tav tm="0">
                                          <p:val>
                                            <p:strVal val="0-#ppt_h/2"/>
                                          </p:val>
                                        </p:tav>
                                        <p:tav tm="100000">
                                          <p:val>
                                            <p:strVal val="#ppt_y"/>
                                          </p:val>
                                        </p:tav>
                                      </p:tavLst>
                                    </p:anim>
                                  </p:childTnLst>
                                </p:cTn>
                              </p:par>
                              <p:par>
                                <p:cTn id="24" presetID="2" presetClass="entr" presetSubtype="1" fill="hold" grpId="0" nodeType="withEffect">
                                  <p:stCondLst>
                                    <p:cond delay="0"/>
                                  </p:stCondLst>
                                  <p:childTnLst>
                                    <p:set>
                                      <p:cBhvr>
                                        <p:cTn id="25" dur="1" fill="hold">
                                          <p:stCondLst>
                                            <p:cond delay="0"/>
                                          </p:stCondLst>
                                        </p:cTn>
                                        <p:tgtEl>
                                          <p:spTgt spid="158723">
                                            <p:txEl>
                                              <p:pRg st="3" end="3"/>
                                            </p:txEl>
                                          </p:spTgt>
                                        </p:tgtEl>
                                        <p:attrNameLst>
                                          <p:attrName>style.visibility</p:attrName>
                                        </p:attrNameLst>
                                      </p:cBhvr>
                                      <p:to>
                                        <p:strVal val="visible"/>
                                      </p:to>
                                    </p:set>
                                    <p:anim calcmode="lin" valueType="num">
                                      <p:cBhvr additive="base">
                                        <p:cTn id="26" dur="1000" fill="hold">
                                          <p:stCondLst>
                                            <p:cond delay="0"/>
                                          </p:stCondLst>
                                        </p:cTn>
                                        <p:tgtEl>
                                          <p:spTgt spid="15872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158723">
                                            <p:txEl>
                                              <p:pRg st="3" end="3"/>
                                            </p:txEl>
                                          </p:spTgt>
                                        </p:tgtEl>
                                        <p:attrNameLst>
                                          <p:attrName>ppt_y</p:attrName>
                                        </p:attrNameLst>
                                      </p:cBhvr>
                                      <p:tavLst>
                                        <p:tav tm="0">
                                          <p:val>
                                            <p:strVal val="0-#ppt_h/2"/>
                                          </p:val>
                                        </p:tav>
                                        <p:tav tm="100000">
                                          <p:val>
                                            <p:strVal val="#ppt_y"/>
                                          </p:val>
                                        </p:tav>
                                      </p:tavLst>
                                    </p:anim>
                                  </p:childTnLst>
                                </p:cTn>
                              </p:par>
                              <p:par>
                                <p:cTn id="28" presetID="2" presetClass="entr" presetSubtype="1" fill="hold" grpId="0" nodeType="withEffect">
                                  <p:stCondLst>
                                    <p:cond delay="0"/>
                                  </p:stCondLst>
                                  <p:childTnLst>
                                    <p:set>
                                      <p:cBhvr>
                                        <p:cTn id="29" dur="1" fill="hold">
                                          <p:stCondLst>
                                            <p:cond delay="0"/>
                                          </p:stCondLst>
                                        </p:cTn>
                                        <p:tgtEl>
                                          <p:spTgt spid="158723">
                                            <p:txEl>
                                              <p:pRg st="2" end="2"/>
                                            </p:txEl>
                                          </p:spTgt>
                                        </p:tgtEl>
                                        <p:attrNameLst>
                                          <p:attrName>style.visibility</p:attrName>
                                        </p:attrNameLst>
                                      </p:cBhvr>
                                      <p:to>
                                        <p:strVal val="visible"/>
                                      </p:to>
                                    </p:set>
                                    <p:anim calcmode="lin" valueType="num">
                                      <p:cBhvr additive="base">
                                        <p:cTn id="30" dur="1000" fill="hold">
                                          <p:stCondLst>
                                            <p:cond delay="0"/>
                                          </p:stCondLst>
                                        </p:cTn>
                                        <p:tgtEl>
                                          <p:spTgt spid="158723">
                                            <p:txEl>
                                              <p:pRg st="2" end="2"/>
                                            </p:txEl>
                                          </p:spTgt>
                                        </p:tgtEl>
                                        <p:attrNameLst>
                                          <p:attrName>ppt_x</p:attrName>
                                        </p:attrNameLst>
                                      </p:cBhvr>
                                      <p:tavLst>
                                        <p:tav tm="0">
                                          <p:val>
                                            <p:strVal val="#ppt_x"/>
                                          </p:val>
                                        </p:tav>
                                        <p:tav tm="100000">
                                          <p:val>
                                            <p:strVal val="#ppt_x"/>
                                          </p:val>
                                        </p:tav>
                                      </p:tavLst>
                                    </p:anim>
                                    <p:anim calcmode="lin" valueType="num">
                                      <p:cBhvr additive="base">
                                        <p:cTn id="31" dur="1000" fill="hold">
                                          <p:stCondLst>
                                            <p:cond delay="0"/>
                                          </p:stCondLst>
                                        </p:cTn>
                                        <p:tgtEl>
                                          <p:spTgt spid="158723">
                                            <p:txEl>
                                              <p:pRg st="2" end="2"/>
                                            </p:txEl>
                                          </p:spTgt>
                                        </p:tgtEl>
                                        <p:attrNameLst>
                                          <p:attrName>ppt_y</p:attrName>
                                        </p:attrNameLst>
                                      </p:cBhvr>
                                      <p:tavLst>
                                        <p:tav tm="0">
                                          <p:val>
                                            <p:strVal val="0-#ppt_h/2"/>
                                          </p:val>
                                        </p:tav>
                                        <p:tav tm="100000">
                                          <p:val>
                                            <p:strVal val="#ppt_y"/>
                                          </p:val>
                                        </p:tav>
                                      </p:tavLst>
                                    </p:anim>
                                  </p:childTnLst>
                                </p:cTn>
                              </p:par>
                              <p:par>
                                <p:cTn id="32" presetID="2" presetClass="entr" presetSubtype="1" fill="hold" grpId="0" nodeType="withEffect">
                                  <p:stCondLst>
                                    <p:cond delay="0"/>
                                  </p:stCondLst>
                                  <p:childTnLst>
                                    <p:set>
                                      <p:cBhvr>
                                        <p:cTn id="33" dur="1" fill="hold">
                                          <p:stCondLst>
                                            <p:cond delay="0"/>
                                          </p:stCondLst>
                                        </p:cTn>
                                        <p:tgtEl>
                                          <p:spTgt spid="158723">
                                            <p:txEl>
                                              <p:pRg st="0" end="0"/>
                                            </p:txEl>
                                          </p:spTgt>
                                        </p:tgtEl>
                                        <p:attrNameLst>
                                          <p:attrName>style.visibility</p:attrName>
                                        </p:attrNameLst>
                                      </p:cBhvr>
                                      <p:to>
                                        <p:strVal val="visible"/>
                                      </p:to>
                                    </p:set>
                                    <p:anim calcmode="lin" valueType="num">
                                      <p:cBhvr additive="base">
                                        <p:cTn id="34" dur="1000" fill="hold">
                                          <p:stCondLst>
                                            <p:cond delay="0"/>
                                          </p:stCondLst>
                                        </p:cTn>
                                        <p:tgtEl>
                                          <p:spTgt spid="158723">
                                            <p:txEl>
                                              <p:pRg st="0" end="0"/>
                                            </p:txEl>
                                          </p:spTgt>
                                        </p:tgtEl>
                                        <p:attrNameLst>
                                          <p:attrName>ppt_x</p:attrName>
                                        </p:attrNameLst>
                                      </p:cBhvr>
                                      <p:tavLst>
                                        <p:tav tm="0">
                                          <p:val>
                                            <p:strVal val="#ppt_x"/>
                                          </p:val>
                                        </p:tav>
                                        <p:tav tm="100000">
                                          <p:val>
                                            <p:strVal val="#ppt_x"/>
                                          </p:val>
                                        </p:tav>
                                      </p:tavLst>
                                    </p:anim>
                                    <p:anim calcmode="lin" valueType="num">
                                      <p:cBhvr additive="base">
                                        <p:cTn id="35" dur="1000" fill="hold">
                                          <p:stCondLst>
                                            <p:cond delay="0"/>
                                          </p:stCondLst>
                                        </p:cTn>
                                        <p:tgtEl>
                                          <p:spTgt spid="15872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2" grpId="0"/>
      <p:bldP spid="158723" grpId="0" build="p" rev="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1794" name="Rectangle 2"/>
          <p:cNvSpPr>
            <a:spLocks noGrp="1" noRot="1" noChangeArrowheads="1"/>
          </p:cNvSpPr>
          <p:nvPr>
            <p:ph type="title"/>
          </p:nvPr>
        </p:nvSpPr>
        <p:spPr/>
        <p:txBody>
          <a:bodyPr/>
          <a:lstStyle/>
          <a:p>
            <a:pPr eaLnBrk="1" hangingPunct="1">
              <a:defRPr/>
            </a:pPr>
            <a:r>
              <a:rPr lang="es-ES" smtClean="0"/>
              <a:t>RECURSOS (3)</a:t>
            </a:r>
          </a:p>
        </p:txBody>
      </p:sp>
      <p:sp>
        <p:nvSpPr>
          <p:cNvPr id="161795" name="Rectangle 3"/>
          <p:cNvSpPr>
            <a:spLocks noGrp="1" noRot="1" noChangeArrowheads="1"/>
          </p:cNvSpPr>
          <p:nvPr>
            <p:ph type="body" idx="1"/>
          </p:nvPr>
        </p:nvSpPr>
        <p:spPr/>
        <p:txBody>
          <a:bodyPr/>
          <a:lstStyle/>
          <a:p>
            <a:pPr eaLnBrk="1" hangingPunct="1">
              <a:lnSpc>
                <a:spcPct val="90000"/>
              </a:lnSpc>
              <a:defRPr/>
            </a:pPr>
            <a:r>
              <a:rPr lang="es-ES" smtClean="0"/>
              <a:t>Teléfonos institucionales y públicos disponibles en caso de emergencia</a:t>
            </a:r>
          </a:p>
          <a:p>
            <a:pPr eaLnBrk="1" hangingPunct="1">
              <a:lnSpc>
                <a:spcPct val="90000"/>
              </a:lnSpc>
              <a:defRPr/>
            </a:pPr>
            <a:r>
              <a:rPr lang="es-ES" smtClean="0"/>
              <a:t>Megáfonos y altavoces </a:t>
            </a:r>
          </a:p>
          <a:p>
            <a:pPr eaLnBrk="1" hangingPunct="1">
              <a:lnSpc>
                <a:spcPct val="90000"/>
              </a:lnSpc>
              <a:defRPr/>
            </a:pPr>
            <a:r>
              <a:rPr lang="es-ES" smtClean="0"/>
              <a:t>Puntos de abastecimiento de agua potable:  hidrantes, pozos, acueducto, etc.</a:t>
            </a:r>
          </a:p>
          <a:p>
            <a:pPr eaLnBrk="1" hangingPunct="1">
              <a:lnSpc>
                <a:spcPct val="90000"/>
              </a:lnSpc>
              <a:defRPr/>
            </a:pPr>
            <a:r>
              <a:rPr lang="es-ES" smtClean="0"/>
              <a:t>Puntos de eliminación de excretas : pozos sépticos, alcantarillas, etc.</a:t>
            </a:r>
          </a:p>
          <a:p>
            <a:pPr eaLnBrk="1" hangingPunct="1">
              <a:lnSpc>
                <a:spcPct val="90000"/>
              </a:lnSpc>
              <a:defRPr/>
            </a:pPr>
            <a:r>
              <a:rPr lang="es-ES" smtClean="0"/>
              <a:t>Fuentes alternativas de energía : plantas eléctricas, linternas, baterías, etc.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1794"/>
                                        </p:tgtEl>
                                        <p:attrNameLst>
                                          <p:attrName>style.visibility</p:attrName>
                                        </p:attrNameLst>
                                      </p:cBhvr>
                                      <p:to>
                                        <p:strVal val="visible"/>
                                      </p:to>
                                    </p:set>
                                    <p:animEffect transition="in" filter="fade">
                                      <p:cBhvr>
                                        <p:cTn id="7" dur="1000"/>
                                        <p:tgtEl>
                                          <p:spTgt spid="161794"/>
                                        </p:tgtEl>
                                      </p:cBhvr>
                                    </p:animEffect>
                                    <p:anim calcmode="lin" valueType="num">
                                      <p:cBhvr>
                                        <p:cTn id="8" dur="1000" fill="hold"/>
                                        <p:tgtEl>
                                          <p:spTgt spid="161794"/>
                                        </p:tgtEl>
                                        <p:attrNameLst>
                                          <p:attrName>ppt_x</p:attrName>
                                        </p:attrNameLst>
                                      </p:cBhvr>
                                      <p:tavLst>
                                        <p:tav tm="0">
                                          <p:val>
                                            <p:strVal val="#ppt_x"/>
                                          </p:val>
                                        </p:tav>
                                        <p:tav tm="100000">
                                          <p:val>
                                            <p:strVal val="#ppt_x"/>
                                          </p:val>
                                        </p:tav>
                                      </p:tavLst>
                                    </p:anim>
                                    <p:anim calcmode="lin" valueType="num">
                                      <p:cBhvr>
                                        <p:cTn id="9" dur="1000" fill="hold"/>
                                        <p:tgtEl>
                                          <p:spTgt spid="16179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61795">
                                            <p:txEl>
                                              <p:pRg st="4" end="4"/>
                                            </p:txEl>
                                          </p:spTgt>
                                        </p:tgtEl>
                                        <p:attrNameLst>
                                          <p:attrName>style.visibility</p:attrName>
                                        </p:attrNameLst>
                                      </p:cBhvr>
                                      <p:to>
                                        <p:strVal val="visible"/>
                                      </p:to>
                                    </p:set>
                                    <p:anim calcmode="lin" valueType="num">
                                      <p:cBhvr additive="base">
                                        <p:cTn id="14" dur="1000" fill="hold">
                                          <p:stCondLst>
                                            <p:cond delay="0"/>
                                          </p:stCondLst>
                                        </p:cTn>
                                        <p:tgtEl>
                                          <p:spTgt spid="161795">
                                            <p:txEl>
                                              <p:pRg st="4" end="4"/>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6179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161795">
                                            <p:txEl>
                                              <p:pRg st="3" end="3"/>
                                            </p:txEl>
                                          </p:spTgt>
                                        </p:tgtEl>
                                        <p:attrNameLst>
                                          <p:attrName>style.visibility</p:attrName>
                                        </p:attrNameLst>
                                      </p:cBhvr>
                                      <p:to>
                                        <p:strVal val="visible"/>
                                      </p:to>
                                    </p:set>
                                    <p:anim calcmode="lin" valueType="num">
                                      <p:cBhvr additive="base">
                                        <p:cTn id="20" dur="1000" fill="hold">
                                          <p:stCondLst>
                                            <p:cond delay="0"/>
                                          </p:stCondLst>
                                        </p:cTn>
                                        <p:tgtEl>
                                          <p:spTgt spid="161795">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1617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161795">
                                            <p:txEl>
                                              <p:pRg st="2" end="2"/>
                                            </p:txEl>
                                          </p:spTgt>
                                        </p:tgtEl>
                                        <p:attrNameLst>
                                          <p:attrName>style.visibility</p:attrName>
                                        </p:attrNameLst>
                                      </p:cBhvr>
                                      <p:to>
                                        <p:strVal val="visible"/>
                                      </p:to>
                                    </p:set>
                                    <p:anim calcmode="lin" valueType="num">
                                      <p:cBhvr additive="base">
                                        <p:cTn id="26" dur="1000" fill="hold">
                                          <p:stCondLst>
                                            <p:cond delay="0"/>
                                          </p:stCondLst>
                                        </p:cTn>
                                        <p:tgtEl>
                                          <p:spTgt spid="161795">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1617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161795">
                                            <p:txEl>
                                              <p:pRg st="1" end="1"/>
                                            </p:txEl>
                                          </p:spTgt>
                                        </p:tgtEl>
                                        <p:attrNameLst>
                                          <p:attrName>style.visibility</p:attrName>
                                        </p:attrNameLst>
                                      </p:cBhvr>
                                      <p:to>
                                        <p:strVal val="visible"/>
                                      </p:to>
                                    </p:set>
                                    <p:anim calcmode="lin" valueType="num">
                                      <p:cBhvr additive="base">
                                        <p:cTn id="32" dur="1000" fill="hold">
                                          <p:stCondLst>
                                            <p:cond delay="0"/>
                                          </p:stCondLst>
                                        </p:cTn>
                                        <p:tgtEl>
                                          <p:spTgt spid="161795">
                                            <p:txEl>
                                              <p:pRg st="1" end="1"/>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16179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grpId="0" nodeType="clickEffect">
                                  <p:stCondLst>
                                    <p:cond delay="0"/>
                                  </p:stCondLst>
                                  <p:childTnLst>
                                    <p:set>
                                      <p:cBhvr>
                                        <p:cTn id="37" dur="1" fill="hold">
                                          <p:stCondLst>
                                            <p:cond delay="0"/>
                                          </p:stCondLst>
                                        </p:cTn>
                                        <p:tgtEl>
                                          <p:spTgt spid="161795">
                                            <p:txEl>
                                              <p:pRg st="0" end="0"/>
                                            </p:txEl>
                                          </p:spTgt>
                                        </p:tgtEl>
                                        <p:attrNameLst>
                                          <p:attrName>style.visibility</p:attrName>
                                        </p:attrNameLst>
                                      </p:cBhvr>
                                      <p:to>
                                        <p:strVal val="visible"/>
                                      </p:to>
                                    </p:set>
                                    <p:anim calcmode="lin" valueType="num">
                                      <p:cBhvr additive="base">
                                        <p:cTn id="38" dur="1000" fill="hold">
                                          <p:stCondLst>
                                            <p:cond delay="0"/>
                                          </p:stCondLst>
                                        </p:cTn>
                                        <p:tgtEl>
                                          <p:spTgt spid="161795">
                                            <p:txEl>
                                              <p:pRg st="0" end="0"/>
                                            </p:txEl>
                                          </p:spTgt>
                                        </p:tgtEl>
                                        <p:attrNameLst>
                                          <p:attrName>ppt_x</p:attrName>
                                        </p:attrNameLst>
                                      </p:cBhvr>
                                      <p:tavLst>
                                        <p:tav tm="0">
                                          <p:val>
                                            <p:strVal val="#ppt_x"/>
                                          </p:val>
                                        </p:tav>
                                        <p:tav tm="100000">
                                          <p:val>
                                            <p:strVal val="#ppt_x"/>
                                          </p:val>
                                        </p:tav>
                                      </p:tavLst>
                                    </p:anim>
                                    <p:anim calcmode="lin" valueType="num">
                                      <p:cBhvr additive="base">
                                        <p:cTn id="39" dur="1000" fill="hold">
                                          <p:stCondLst>
                                            <p:cond delay="0"/>
                                          </p:stCondLst>
                                        </p:cTn>
                                        <p:tgtEl>
                                          <p:spTgt spid="16179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rev="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Rot="1" noChangeArrowheads="1"/>
          </p:cNvSpPr>
          <p:nvPr>
            <p:ph type="title"/>
          </p:nvPr>
        </p:nvSpPr>
        <p:spPr/>
        <p:txBody>
          <a:bodyPr/>
          <a:lstStyle/>
          <a:p>
            <a:pPr eaLnBrk="1" hangingPunct="1">
              <a:defRPr/>
            </a:pPr>
            <a:r>
              <a:rPr lang="es-ES" smtClean="0"/>
              <a:t>RECURSOS (4)</a:t>
            </a:r>
          </a:p>
        </p:txBody>
      </p:sp>
      <p:sp>
        <p:nvSpPr>
          <p:cNvPr id="162819" name="Rectangle 3"/>
          <p:cNvSpPr>
            <a:spLocks noGrp="1" noRot="1" noChangeArrowheads="1"/>
          </p:cNvSpPr>
          <p:nvPr>
            <p:ph type="body" idx="1"/>
          </p:nvPr>
        </p:nvSpPr>
        <p:spPr/>
        <p:txBody>
          <a:bodyPr/>
          <a:lstStyle/>
          <a:p>
            <a:pPr eaLnBrk="1" hangingPunct="1">
              <a:defRPr/>
            </a:pPr>
            <a:r>
              <a:rPr lang="es-ES" smtClean="0"/>
              <a:t>Inventario de medios de transporte disponibles en caso de emergencia:</a:t>
            </a:r>
          </a:p>
          <a:p>
            <a:pPr lvl="1" eaLnBrk="1" hangingPunct="1">
              <a:defRPr/>
            </a:pPr>
            <a:r>
              <a:rPr lang="es-ES" smtClean="0"/>
              <a:t>Capacidad</a:t>
            </a:r>
          </a:p>
          <a:p>
            <a:pPr lvl="1" eaLnBrk="1" hangingPunct="1">
              <a:defRPr/>
            </a:pPr>
            <a:r>
              <a:rPr lang="es-ES" smtClean="0"/>
              <a:t>Estado</a:t>
            </a:r>
          </a:p>
          <a:p>
            <a:pPr lvl="1" eaLnBrk="1" hangingPunct="1">
              <a:defRPr/>
            </a:pPr>
            <a:r>
              <a:rPr lang="es-ES" smtClean="0"/>
              <a:t>Localización</a:t>
            </a:r>
          </a:p>
          <a:p>
            <a:pPr lvl="1" eaLnBrk="1" hangingPunct="1">
              <a:defRPr/>
            </a:pPr>
            <a:r>
              <a:rPr lang="es-ES" smtClean="0"/>
              <a:t>Suministro de combustible</a:t>
            </a:r>
          </a:p>
          <a:p>
            <a:pPr eaLnBrk="1" hangingPunct="1">
              <a:defRPr/>
            </a:pPr>
            <a:r>
              <a:rPr lang="es-ES" smtClean="0"/>
              <a:t>Inventario de equipo medico básico para primeros auxilios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2818"/>
                                        </p:tgtEl>
                                        <p:attrNameLst>
                                          <p:attrName>style.visibility</p:attrName>
                                        </p:attrNameLst>
                                      </p:cBhvr>
                                      <p:to>
                                        <p:strVal val="visible"/>
                                      </p:to>
                                    </p:set>
                                    <p:animEffect transition="in" filter="fade">
                                      <p:cBhvr>
                                        <p:cTn id="7" dur="1000"/>
                                        <p:tgtEl>
                                          <p:spTgt spid="162818"/>
                                        </p:tgtEl>
                                      </p:cBhvr>
                                    </p:animEffect>
                                    <p:anim calcmode="lin" valueType="num">
                                      <p:cBhvr>
                                        <p:cTn id="8" dur="1000" fill="hold"/>
                                        <p:tgtEl>
                                          <p:spTgt spid="162818"/>
                                        </p:tgtEl>
                                        <p:attrNameLst>
                                          <p:attrName>ppt_x</p:attrName>
                                        </p:attrNameLst>
                                      </p:cBhvr>
                                      <p:tavLst>
                                        <p:tav tm="0">
                                          <p:val>
                                            <p:strVal val="#ppt_x"/>
                                          </p:val>
                                        </p:tav>
                                        <p:tav tm="100000">
                                          <p:val>
                                            <p:strVal val="#ppt_x"/>
                                          </p:val>
                                        </p:tav>
                                      </p:tavLst>
                                    </p:anim>
                                    <p:anim calcmode="lin" valueType="num">
                                      <p:cBhvr>
                                        <p:cTn id="9" dur="1000" fill="hold"/>
                                        <p:tgtEl>
                                          <p:spTgt spid="16281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62819">
                                            <p:txEl>
                                              <p:pRg st="5" end="5"/>
                                            </p:txEl>
                                          </p:spTgt>
                                        </p:tgtEl>
                                        <p:attrNameLst>
                                          <p:attrName>style.visibility</p:attrName>
                                        </p:attrNameLst>
                                      </p:cBhvr>
                                      <p:to>
                                        <p:strVal val="visible"/>
                                      </p:to>
                                    </p:set>
                                    <p:anim calcmode="lin" valueType="num">
                                      <p:cBhvr additive="base">
                                        <p:cTn id="14" dur="1000" fill="hold">
                                          <p:stCondLst>
                                            <p:cond delay="0"/>
                                          </p:stCondLst>
                                        </p:cTn>
                                        <p:tgtEl>
                                          <p:spTgt spid="162819">
                                            <p:txEl>
                                              <p:pRg st="5" end="5"/>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6281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162819">
                                            <p:txEl>
                                              <p:pRg st="4" end="4"/>
                                            </p:txEl>
                                          </p:spTgt>
                                        </p:tgtEl>
                                        <p:attrNameLst>
                                          <p:attrName>style.visibility</p:attrName>
                                        </p:attrNameLst>
                                      </p:cBhvr>
                                      <p:to>
                                        <p:strVal val="visible"/>
                                      </p:to>
                                    </p:set>
                                    <p:anim calcmode="lin" valueType="num">
                                      <p:cBhvr additive="base">
                                        <p:cTn id="20" dur="1000" fill="hold">
                                          <p:stCondLst>
                                            <p:cond delay="0"/>
                                          </p:stCondLst>
                                        </p:cTn>
                                        <p:tgtEl>
                                          <p:spTgt spid="162819">
                                            <p:txEl>
                                              <p:pRg st="4" end="4"/>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162819">
                                            <p:txEl>
                                              <p:pRg st="4" end="4"/>
                                            </p:txEl>
                                          </p:spTgt>
                                        </p:tgtEl>
                                        <p:attrNameLst>
                                          <p:attrName>ppt_y</p:attrName>
                                        </p:attrNameLst>
                                      </p:cBhvr>
                                      <p:tavLst>
                                        <p:tav tm="0">
                                          <p:val>
                                            <p:strVal val="0-#ppt_h/2"/>
                                          </p:val>
                                        </p:tav>
                                        <p:tav tm="100000">
                                          <p:val>
                                            <p:strVal val="#ppt_y"/>
                                          </p:val>
                                        </p:tav>
                                      </p:tavLst>
                                    </p:anim>
                                  </p:childTnLst>
                                </p:cTn>
                              </p:par>
                              <p:par>
                                <p:cTn id="22" presetID="2" presetClass="entr" presetSubtype="1" fill="hold" grpId="0" nodeType="withEffect">
                                  <p:stCondLst>
                                    <p:cond delay="0"/>
                                  </p:stCondLst>
                                  <p:childTnLst>
                                    <p:set>
                                      <p:cBhvr>
                                        <p:cTn id="23" dur="1" fill="hold">
                                          <p:stCondLst>
                                            <p:cond delay="0"/>
                                          </p:stCondLst>
                                        </p:cTn>
                                        <p:tgtEl>
                                          <p:spTgt spid="162819">
                                            <p:txEl>
                                              <p:pRg st="3" end="3"/>
                                            </p:txEl>
                                          </p:spTgt>
                                        </p:tgtEl>
                                        <p:attrNameLst>
                                          <p:attrName>style.visibility</p:attrName>
                                        </p:attrNameLst>
                                      </p:cBhvr>
                                      <p:to>
                                        <p:strVal val="visible"/>
                                      </p:to>
                                    </p:set>
                                    <p:anim calcmode="lin" valueType="num">
                                      <p:cBhvr additive="base">
                                        <p:cTn id="24" dur="1000" fill="hold">
                                          <p:stCondLst>
                                            <p:cond delay="0"/>
                                          </p:stCondLst>
                                        </p:cTn>
                                        <p:tgtEl>
                                          <p:spTgt spid="162819">
                                            <p:txEl>
                                              <p:pRg st="3" end="3"/>
                                            </p:txEl>
                                          </p:spTgt>
                                        </p:tgtEl>
                                        <p:attrNameLst>
                                          <p:attrName>ppt_x</p:attrName>
                                        </p:attrNameLst>
                                      </p:cBhvr>
                                      <p:tavLst>
                                        <p:tav tm="0">
                                          <p:val>
                                            <p:strVal val="#ppt_x"/>
                                          </p:val>
                                        </p:tav>
                                        <p:tav tm="100000">
                                          <p:val>
                                            <p:strVal val="#ppt_x"/>
                                          </p:val>
                                        </p:tav>
                                      </p:tavLst>
                                    </p:anim>
                                    <p:anim calcmode="lin" valueType="num">
                                      <p:cBhvr additive="base">
                                        <p:cTn id="25" dur="1000" fill="hold">
                                          <p:stCondLst>
                                            <p:cond delay="0"/>
                                          </p:stCondLst>
                                        </p:cTn>
                                        <p:tgtEl>
                                          <p:spTgt spid="162819">
                                            <p:txEl>
                                              <p:pRg st="3" end="3"/>
                                            </p:txEl>
                                          </p:spTgt>
                                        </p:tgtEl>
                                        <p:attrNameLst>
                                          <p:attrName>ppt_y</p:attrName>
                                        </p:attrNameLst>
                                      </p:cBhvr>
                                      <p:tavLst>
                                        <p:tav tm="0">
                                          <p:val>
                                            <p:strVal val="0-#ppt_h/2"/>
                                          </p:val>
                                        </p:tav>
                                        <p:tav tm="100000">
                                          <p:val>
                                            <p:strVal val="#ppt_y"/>
                                          </p:val>
                                        </p:tav>
                                      </p:tavLst>
                                    </p:anim>
                                  </p:childTnLst>
                                </p:cTn>
                              </p:par>
                              <p:par>
                                <p:cTn id="26" presetID="2" presetClass="entr" presetSubtype="1" fill="hold" grpId="0" nodeType="withEffect">
                                  <p:stCondLst>
                                    <p:cond delay="0"/>
                                  </p:stCondLst>
                                  <p:childTnLst>
                                    <p:set>
                                      <p:cBhvr>
                                        <p:cTn id="27" dur="1" fill="hold">
                                          <p:stCondLst>
                                            <p:cond delay="0"/>
                                          </p:stCondLst>
                                        </p:cTn>
                                        <p:tgtEl>
                                          <p:spTgt spid="162819">
                                            <p:txEl>
                                              <p:pRg st="2" end="2"/>
                                            </p:txEl>
                                          </p:spTgt>
                                        </p:tgtEl>
                                        <p:attrNameLst>
                                          <p:attrName>style.visibility</p:attrName>
                                        </p:attrNameLst>
                                      </p:cBhvr>
                                      <p:to>
                                        <p:strVal val="visible"/>
                                      </p:to>
                                    </p:set>
                                    <p:anim calcmode="lin" valueType="num">
                                      <p:cBhvr additive="base">
                                        <p:cTn id="28" dur="1000" fill="hold">
                                          <p:stCondLst>
                                            <p:cond delay="0"/>
                                          </p:stCondLst>
                                        </p:cTn>
                                        <p:tgtEl>
                                          <p:spTgt spid="162819">
                                            <p:txEl>
                                              <p:pRg st="2" end="2"/>
                                            </p:txEl>
                                          </p:spTgt>
                                        </p:tgtEl>
                                        <p:attrNameLst>
                                          <p:attrName>ppt_x</p:attrName>
                                        </p:attrNameLst>
                                      </p:cBhvr>
                                      <p:tavLst>
                                        <p:tav tm="0">
                                          <p:val>
                                            <p:strVal val="#ppt_x"/>
                                          </p:val>
                                        </p:tav>
                                        <p:tav tm="100000">
                                          <p:val>
                                            <p:strVal val="#ppt_x"/>
                                          </p:val>
                                        </p:tav>
                                      </p:tavLst>
                                    </p:anim>
                                    <p:anim calcmode="lin" valueType="num">
                                      <p:cBhvr additive="base">
                                        <p:cTn id="29" dur="1000" fill="hold">
                                          <p:stCondLst>
                                            <p:cond delay="0"/>
                                          </p:stCondLst>
                                        </p:cTn>
                                        <p:tgtEl>
                                          <p:spTgt spid="162819">
                                            <p:txEl>
                                              <p:pRg st="2" end="2"/>
                                            </p:txEl>
                                          </p:spTgt>
                                        </p:tgtEl>
                                        <p:attrNameLst>
                                          <p:attrName>ppt_y</p:attrName>
                                        </p:attrNameLst>
                                      </p:cBhvr>
                                      <p:tavLst>
                                        <p:tav tm="0">
                                          <p:val>
                                            <p:strVal val="0-#ppt_h/2"/>
                                          </p:val>
                                        </p:tav>
                                        <p:tav tm="100000">
                                          <p:val>
                                            <p:strVal val="#ppt_y"/>
                                          </p:val>
                                        </p:tav>
                                      </p:tavLst>
                                    </p:anim>
                                  </p:childTnLst>
                                </p:cTn>
                              </p:par>
                              <p:par>
                                <p:cTn id="30" presetID="2" presetClass="entr" presetSubtype="1" fill="hold" grpId="0" nodeType="withEffect">
                                  <p:stCondLst>
                                    <p:cond delay="0"/>
                                  </p:stCondLst>
                                  <p:childTnLst>
                                    <p:set>
                                      <p:cBhvr>
                                        <p:cTn id="31" dur="1" fill="hold">
                                          <p:stCondLst>
                                            <p:cond delay="0"/>
                                          </p:stCondLst>
                                        </p:cTn>
                                        <p:tgtEl>
                                          <p:spTgt spid="162819">
                                            <p:txEl>
                                              <p:pRg st="1" end="1"/>
                                            </p:txEl>
                                          </p:spTgt>
                                        </p:tgtEl>
                                        <p:attrNameLst>
                                          <p:attrName>style.visibility</p:attrName>
                                        </p:attrNameLst>
                                      </p:cBhvr>
                                      <p:to>
                                        <p:strVal val="visible"/>
                                      </p:to>
                                    </p:set>
                                    <p:anim calcmode="lin" valueType="num">
                                      <p:cBhvr additive="base">
                                        <p:cTn id="32" dur="1000" fill="hold">
                                          <p:stCondLst>
                                            <p:cond delay="0"/>
                                          </p:stCondLst>
                                        </p:cTn>
                                        <p:tgtEl>
                                          <p:spTgt spid="162819">
                                            <p:txEl>
                                              <p:pRg st="1" end="1"/>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162819">
                                            <p:txEl>
                                              <p:pRg st="1" end="1"/>
                                            </p:txEl>
                                          </p:spTgt>
                                        </p:tgtEl>
                                        <p:attrNameLst>
                                          <p:attrName>ppt_y</p:attrName>
                                        </p:attrNameLst>
                                      </p:cBhvr>
                                      <p:tavLst>
                                        <p:tav tm="0">
                                          <p:val>
                                            <p:strVal val="0-#ppt_h/2"/>
                                          </p:val>
                                        </p:tav>
                                        <p:tav tm="100000">
                                          <p:val>
                                            <p:strVal val="#ppt_y"/>
                                          </p:val>
                                        </p:tav>
                                      </p:tavLst>
                                    </p:anim>
                                  </p:childTnLst>
                                </p:cTn>
                              </p:par>
                              <p:par>
                                <p:cTn id="34" presetID="2" presetClass="entr" presetSubtype="1" fill="hold" grpId="0" nodeType="withEffect">
                                  <p:stCondLst>
                                    <p:cond delay="0"/>
                                  </p:stCondLst>
                                  <p:childTnLst>
                                    <p:set>
                                      <p:cBhvr>
                                        <p:cTn id="35" dur="1" fill="hold">
                                          <p:stCondLst>
                                            <p:cond delay="0"/>
                                          </p:stCondLst>
                                        </p:cTn>
                                        <p:tgtEl>
                                          <p:spTgt spid="162819">
                                            <p:txEl>
                                              <p:pRg st="0" end="0"/>
                                            </p:txEl>
                                          </p:spTgt>
                                        </p:tgtEl>
                                        <p:attrNameLst>
                                          <p:attrName>style.visibility</p:attrName>
                                        </p:attrNameLst>
                                      </p:cBhvr>
                                      <p:to>
                                        <p:strVal val="visible"/>
                                      </p:to>
                                    </p:set>
                                    <p:anim calcmode="lin" valueType="num">
                                      <p:cBhvr additive="base">
                                        <p:cTn id="36" dur="1000" fill="hold">
                                          <p:stCondLst>
                                            <p:cond delay="0"/>
                                          </p:stCondLst>
                                        </p:cTn>
                                        <p:tgtEl>
                                          <p:spTgt spid="162819">
                                            <p:txEl>
                                              <p:pRg st="0" end="0"/>
                                            </p:txEl>
                                          </p:spTgt>
                                        </p:tgtEl>
                                        <p:attrNameLst>
                                          <p:attrName>ppt_x</p:attrName>
                                        </p:attrNameLst>
                                      </p:cBhvr>
                                      <p:tavLst>
                                        <p:tav tm="0">
                                          <p:val>
                                            <p:strVal val="#ppt_x"/>
                                          </p:val>
                                        </p:tav>
                                        <p:tav tm="100000">
                                          <p:val>
                                            <p:strVal val="#ppt_x"/>
                                          </p:val>
                                        </p:tav>
                                      </p:tavLst>
                                    </p:anim>
                                    <p:anim calcmode="lin" valueType="num">
                                      <p:cBhvr additive="base">
                                        <p:cTn id="37" dur="1000" fill="hold">
                                          <p:stCondLst>
                                            <p:cond delay="0"/>
                                          </p:stCondLst>
                                        </p:cTn>
                                        <p:tgtEl>
                                          <p:spTgt spid="16281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8" grpId="0"/>
      <p:bldP spid="162819" grpId="0" build="p" rev="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2" name="Rectangle 2"/>
          <p:cNvSpPr>
            <a:spLocks noGrp="1" noRot="1" noChangeArrowheads="1"/>
          </p:cNvSpPr>
          <p:nvPr>
            <p:ph type="title"/>
          </p:nvPr>
        </p:nvSpPr>
        <p:spPr/>
        <p:txBody>
          <a:bodyPr/>
          <a:lstStyle/>
          <a:p>
            <a:pPr eaLnBrk="1" hangingPunct="1">
              <a:defRPr/>
            </a:pPr>
            <a:r>
              <a:rPr lang="es-ES" smtClean="0"/>
              <a:t>RECURSOS (5)</a:t>
            </a:r>
          </a:p>
        </p:txBody>
      </p:sp>
      <p:sp>
        <p:nvSpPr>
          <p:cNvPr id="163843" name="Rectangle 3"/>
          <p:cNvSpPr>
            <a:spLocks noGrp="1" noRot="1" noChangeArrowheads="1"/>
          </p:cNvSpPr>
          <p:nvPr>
            <p:ph type="body" idx="1"/>
          </p:nvPr>
        </p:nvSpPr>
        <p:spPr/>
        <p:txBody>
          <a:bodyPr/>
          <a:lstStyle/>
          <a:p>
            <a:pPr eaLnBrk="1" hangingPunct="1">
              <a:lnSpc>
                <a:spcPct val="80000"/>
              </a:lnSpc>
              <a:defRPr/>
            </a:pPr>
            <a:r>
              <a:rPr lang="es-ES" sz="2800" smtClean="0"/>
              <a:t>Tipo de urgencias prestadas en el hospital (clasificación hospitalaria)</a:t>
            </a:r>
          </a:p>
          <a:p>
            <a:pPr eaLnBrk="1" hangingPunct="1">
              <a:lnSpc>
                <a:spcPct val="80000"/>
              </a:lnSpc>
              <a:defRPr/>
            </a:pPr>
            <a:r>
              <a:rPr lang="es-ES" sz="2800" smtClean="0"/>
              <a:t>Equipos de comunicación institucionales</a:t>
            </a:r>
          </a:p>
          <a:p>
            <a:pPr eaLnBrk="1" hangingPunct="1">
              <a:lnSpc>
                <a:spcPct val="80000"/>
              </a:lnSpc>
              <a:defRPr/>
            </a:pPr>
            <a:r>
              <a:rPr lang="es-ES" sz="2800" smtClean="0"/>
              <a:t>Inventario y ubicación de equipos de protección (extintores, mangueras, palas manilas, escaleras móviles, hachas, etc.)</a:t>
            </a:r>
          </a:p>
          <a:p>
            <a:pPr eaLnBrk="1" hangingPunct="1">
              <a:lnSpc>
                <a:spcPct val="80000"/>
              </a:lnSpc>
              <a:defRPr/>
            </a:pPr>
            <a:r>
              <a:rPr lang="es-ES" sz="2800" smtClean="0"/>
              <a:t>Inventario de la población del plantel (alumnos, docentes, directivos, funcionarios) con su tipo de sangre</a:t>
            </a:r>
          </a:p>
          <a:p>
            <a:pPr eaLnBrk="1" hangingPunct="1">
              <a:lnSpc>
                <a:spcPct val="80000"/>
              </a:lnSpc>
              <a:defRPr/>
            </a:pPr>
            <a:r>
              <a:rPr lang="es-ES" sz="2800" smtClean="0"/>
              <a:t>Inventario de minusvalidos y tratamientos médicos especiales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163842"/>
                                        </p:tgtEl>
                                        <p:attrNameLst>
                                          <p:attrName>style.visibility</p:attrName>
                                        </p:attrNameLst>
                                      </p:cBhvr>
                                      <p:to>
                                        <p:strVal val="visible"/>
                                      </p:to>
                                    </p:set>
                                    <p:animEffect transition="in" filter="fade">
                                      <p:cBhvr>
                                        <p:cTn id="7" dur="1000"/>
                                        <p:tgtEl>
                                          <p:spTgt spid="163842"/>
                                        </p:tgtEl>
                                      </p:cBhvr>
                                    </p:animEffect>
                                    <p:anim calcmode="lin" valueType="num">
                                      <p:cBhvr>
                                        <p:cTn id="8" dur="1000" fill="hold"/>
                                        <p:tgtEl>
                                          <p:spTgt spid="163842"/>
                                        </p:tgtEl>
                                        <p:attrNameLst>
                                          <p:attrName>ppt_x</p:attrName>
                                        </p:attrNameLst>
                                      </p:cBhvr>
                                      <p:tavLst>
                                        <p:tav tm="0">
                                          <p:val>
                                            <p:strVal val="#ppt_x"/>
                                          </p:val>
                                        </p:tav>
                                        <p:tav tm="100000">
                                          <p:val>
                                            <p:strVal val="#ppt_x"/>
                                          </p:val>
                                        </p:tav>
                                      </p:tavLst>
                                    </p:anim>
                                    <p:anim calcmode="lin" valueType="num">
                                      <p:cBhvr>
                                        <p:cTn id="9" dur="1000" fill="hold"/>
                                        <p:tgtEl>
                                          <p:spTgt spid="1638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1" fill="hold" grpId="0" nodeType="clickEffect">
                                  <p:stCondLst>
                                    <p:cond delay="0"/>
                                  </p:stCondLst>
                                  <p:childTnLst>
                                    <p:set>
                                      <p:cBhvr>
                                        <p:cTn id="13" dur="1" fill="hold">
                                          <p:stCondLst>
                                            <p:cond delay="0"/>
                                          </p:stCondLst>
                                        </p:cTn>
                                        <p:tgtEl>
                                          <p:spTgt spid="163843">
                                            <p:txEl>
                                              <p:pRg st="4" end="4"/>
                                            </p:txEl>
                                          </p:spTgt>
                                        </p:tgtEl>
                                        <p:attrNameLst>
                                          <p:attrName>style.visibility</p:attrName>
                                        </p:attrNameLst>
                                      </p:cBhvr>
                                      <p:to>
                                        <p:strVal val="visible"/>
                                      </p:to>
                                    </p:set>
                                    <p:anim calcmode="lin" valueType="num">
                                      <p:cBhvr additive="base">
                                        <p:cTn id="14" dur="1000" fill="hold">
                                          <p:stCondLst>
                                            <p:cond delay="0"/>
                                          </p:stCondLst>
                                        </p:cTn>
                                        <p:tgtEl>
                                          <p:spTgt spid="163843">
                                            <p:txEl>
                                              <p:pRg st="4" end="4"/>
                                            </p:txEl>
                                          </p:spTgt>
                                        </p:tgtEl>
                                        <p:attrNameLst>
                                          <p:attrName>ppt_x</p:attrName>
                                        </p:attrNameLst>
                                      </p:cBhvr>
                                      <p:tavLst>
                                        <p:tav tm="0">
                                          <p:val>
                                            <p:strVal val="#ppt_x"/>
                                          </p:val>
                                        </p:tav>
                                        <p:tav tm="100000">
                                          <p:val>
                                            <p:strVal val="#ppt_x"/>
                                          </p:val>
                                        </p:tav>
                                      </p:tavLst>
                                    </p:anim>
                                    <p:anim calcmode="lin" valueType="num">
                                      <p:cBhvr additive="base">
                                        <p:cTn id="15" dur="1000" fill="hold">
                                          <p:stCondLst>
                                            <p:cond delay="0"/>
                                          </p:stCondLst>
                                        </p:cTn>
                                        <p:tgtEl>
                                          <p:spTgt spid="16384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 fill="hold" grpId="0" nodeType="clickEffect">
                                  <p:stCondLst>
                                    <p:cond delay="0"/>
                                  </p:stCondLst>
                                  <p:childTnLst>
                                    <p:set>
                                      <p:cBhvr>
                                        <p:cTn id="19" dur="1" fill="hold">
                                          <p:stCondLst>
                                            <p:cond delay="0"/>
                                          </p:stCondLst>
                                        </p:cTn>
                                        <p:tgtEl>
                                          <p:spTgt spid="163843">
                                            <p:txEl>
                                              <p:pRg st="3" end="3"/>
                                            </p:txEl>
                                          </p:spTgt>
                                        </p:tgtEl>
                                        <p:attrNameLst>
                                          <p:attrName>style.visibility</p:attrName>
                                        </p:attrNameLst>
                                      </p:cBhvr>
                                      <p:to>
                                        <p:strVal val="visible"/>
                                      </p:to>
                                    </p:set>
                                    <p:anim calcmode="lin" valueType="num">
                                      <p:cBhvr additive="base">
                                        <p:cTn id="20" dur="1000" fill="hold">
                                          <p:stCondLst>
                                            <p:cond delay="0"/>
                                          </p:stCondLst>
                                        </p:cTn>
                                        <p:tgtEl>
                                          <p:spTgt spid="163843">
                                            <p:txEl>
                                              <p:pRg st="3" end="3"/>
                                            </p:txEl>
                                          </p:spTgt>
                                        </p:tgtEl>
                                        <p:attrNameLst>
                                          <p:attrName>ppt_x</p:attrName>
                                        </p:attrNameLst>
                                      </p:cBhvr>
                                      <p:tavLst>
                                        <p:tav tm="0">
                                          <p:val>
                                            <p:strVal val="#ppt_x"/>
                                          </p:val>
                                        </p:tav>
                                        <p:tav tm="100000">
                                          <p:val>
                                            <p:strVal val="#ppt_x"/>
                                          </p:val>
                                        </p:tav>
                                      </p:tavLst>
                                    </p:anim>
                                    <p:anim calcmode="lin" valueType="num">
                                      <p:cBhvr additive="base">
                                        <p:cTn id="21" dur="1000" fill="hold">
                                          <p:stCondLst>
                                            <p:cond delay="0"/>
                                          </p:stCondLst>
                                        </p:cTn>
                                        <p:tgtEl>
                                          <p:spTgt spid="16384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163843">
                                            <p:txEl>
                                              <p:pRg st="2" end="2"/>
                                            </p:txEl>
                                          </p:spTgt>
                                        </p:tgtEl>
                                        <p:attrNameLst>
                                          <p:attrName>style.visibility</p:attrName>
                                        </p:attrNameLst>
                                      </p:cBhvr>
                                      <p:to>
                                        <p:strVal val="visible"/>
                                      </p:to>
                                    </p:set>
                                    <p:anim calcmode="lin" valueType="num">
                                      <p:cBhvr additive="base">
                                        <p:cTn id="26" dur="1000" fill="hold">
                                          <p:stCondLst>
                                            <p:cond delay="0"/>
                                          </p:stCondLst>
                                        </p:cTn>
                                        <p:tgtEl>
                                          <p:spTgt spid="163843">
                                            <p:txEl>
                                              <p:pRg st="2" end="2"/>
                                            </p:txEl>
                                          </p:spTgt>
                                        </p:tgtEl>
                                        <p:attrNameLst>
                                          <p:attrName>ppt_x</p:attrName>
                                        </p:attrNameLst>
                                      </p:cBhvr>
                                      <p:tavLst>
                                        <p:tav tm="0">
                                          <p:val>
                                            <p:strVal val="#ppt_x"/>
                                          </p:val>
                                        </p:tav>
                                        <p:tav tm="100000">
                                          <p:val>
                                            <p:strVal val="#ppt_x"/>
                                          </p:val>
                                        </p:tav>
                                      </p:tavLst>
                                    </p:anim>
                                    <p:anim calcmode="lin" valueType="num">
                                      <p:cBhvr additive="base">
                                        <p:cTn id="27" dur="1000" fill="hold">
                                          <p:stCondLst>
                                            <p:cond delay="0"/>
                                          </p:stCondLst>
                                        </p:cTn>
                                        <p:tgtEl>
                                          <p:spTgt spid="16384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163843">
                                            <p:txEl>
                                              <p:pRg st="1" end="1"/>
                                            </p:txEl>
                                          </p:spTgt>
                                        </p:tgtEl>
                                        <p:attrNameLst>
                                          <p:attrName>style.visibility</p:attrName>
                                        </p:attrNameLst>
                                      </p:cBhvr>
                                      <p:to>
                                        <p:strVal val="visible"/>
                                      </p:to>
                                    </p:set>
                                    <p:anim calcmode="lin" valueType="num">
                                      <p:cBhvr additive="base">
                                        <p:cTn id="32" dur="1000" fill="hold">
                                          <p:stCondLst>
                                            <p:cond delay="0"/>
                                          </p:stCondLst>
                                        </p:cTn>
                                        <p:tgtEl>
                                          <p:spTgt spid="163843">
                                            <p:txEl>
                                              <p:pRg st="1" end="1"/>
                                            </p:txEl>
                                          </p:spTgt>
                                        </p:tgtEl>
                                        <p:attrNameLst>
                                          <p:attrName>ppt_x</p:attrName>
                                        </p:attrNameLst>
                                      </p:cBhvr>
                                      <p:tavLst>
                                        <p:tav tm="0">
                                          <p:val>
                                            <p:strVal val="#ppt_x"/>
                                          </p:val>
                                        </p:tav>
                                        <p:tav tm="100000">
                                          <p:val>
                                            <p:strVal val="#ppt_x"/>
                                          </p:val>
                                        </p:tav>
                                      </p:tavLst>
                                    </p:anim>
                                    <p:anim calcmode="lin" valueType="num">
                                      <p:cBhvr additive="base">
                                        <p:cTn id="33" dur="1000" fill="hold">
                                          <p:stCondLst>
                                            <p:cond delay="0"/>
                                          </p:stCondLst>
                                        </p:cTn>
                                        <p:tgtEl>
                                          <p:spTgt spid="16384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1" fill="hold" grpId="0" nodeType="clickEffect">
                                  <p:stCondLst>
                                    <p:cond delay="0"/>
                                  </p:stCondLst>
                                  <p:childTnLst>
                                    <p:set>
                                      <p:cBhvr>
                                        <p:cTn id="37" dur="1" fill="hold">
                                          <p:stCondLst>
                                            <p:cond delay="0"/>
                                          </p:stCondLst>
                                        </p:cTn>
                                        <p:tgtEl>
                                          <p:spTgt spid="163843">
                                            <p:txEl>
                                              <p:pRg st="0" end="0"/>
                                            </p:txEl>
                                          </p:spTgt>
                                        </p:tgtEl>
                                        <p:attrNameLst>
                                          <p:attrName>style.visibility</p:attrName>
                                        </p:attrNameLst>
                                      </p:cBhvr>
                                      <p:to>
                                        <p:strVal val="visible"/>
                                      </p:to>
                                    </p:set>
                                    <p:anim calcmode="lin" valueType="num">
                                      <p:cBhvr additive="base">
                                        <p:cTn id="38" dur="1000" fill="hold">
                                          <p:stCondLst>
                                            <p:cond delay="0"/>
                                          </p:stCondLst>
                                        </p:cTn>
                                        <p:tgtEl>
                                          <p:spTgt spid="163843">
                                            <p:txEl>
                                              <p:pRg st="0" end="0"/>
                                            </p:txEl>
                                          </p:spTgt>
                                        </p:tgtEl>
                                        <p:attrNameLst>
                                          <p:attrName>ppt_x</p:attrName>
                                        </p:attrNameLst>
                                      </p:cBhvr>
                                      <p:tavLst>
                                        <p:tav tm="0">
                                          <p:val>
                                            <p:strVal val="#ppt_x"/>
                                          </p:val>
                                        </p:tav>
                                        <p:tav tm="100000">
                                          <p:val>
                                            <p:strVal val="#ppt_x"/>
                                          </p:val>
                                        </p:tav>
                                      </p:tavLst>
                                    </p:anim>
                                    <p:anim calcmode="lin" valueType="num">
                                      <p:cBhvr additive="base">
                                        <p:cTn id="39" dur="1000" fill="hold">
                                          <p:stCondLst>
                                            <p:cond delay="0"/>
                                          </p:stCondLst>
                                        </p:cTn>
                                        <p:tgtEl>
                                          <p:spTgt spid="16384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P spid="163843" grpId="0" build="p" rev="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rrowheads="1"/>
          </p:cNvSpPr>
          <p:nvPr>
            <p:ph type="title"/>
          </p:nvPr>
        </p:nvSpPr>
        <p:spPr/>
        <p:txBody>
          <a:bodyPr/>
          <a:lstStyle/>
          <a:p>
            <a:pPr eaLnBrk="1" hangingPunct="1">
              <a:defRPr/>
            </a:pPr>
            <a:r>
              <a:rPr lang="es-ES" smtClean="0"/>
              <a:t>ANALISIS DE VULNERABILIDAD</a:t>
            </a:r>
          </a:p>
        </p:txBody>
      </p:sp>
      <p:sp>
        <p:nvSpPr>
          <p:cNvPr id="287747" name="Rectangle 3"/>
          <p:cNvSpPr>
            <a:spLocks noGrp="1" noRot="1" noChangeArrowheads="1"/>
          </p:cNvSpPr>
          <p:nvPr>
            <p:ph type="body" idx="1"/>
          </p:nvPr>
        </p:nvSpPr>
        <p:spPr/>
        <p:txBody>
          <a:bodyPr/>
          <a:lstStyle/>
          <a:p>
            <a:pPr eaLnBrk="1" hangingPunct="1">
              <a:defRPr/>
            </a:pPr>
            <a:r>
              <a:rPr lang="es-ES" smtClean="0"/>
              <a:t>Estado, resistencia y funcionalidad de la edificación (muros, vigas, techos, escaleras)</a:t>
            </a:r>
          </a:p>
          <a:p>
            <a:pPr eaLnBrk="1" hangingPunct="1">
              <a:defRPr/>
            </a:pPr>
            <a:r>
              <a:rPr lang="es-ES" smtClean="0"/>
              <a:t>Objetos inestables que puedan caer: lámparas, estantes, vidrios, materas, carteleras, árboles, postes débiles, etc.</a:t>
            </a:r>
          </a:p>
          <a:p>
            <a:pPr eaLnBrk="1" hangingPunct="1">
              <a:defRPr/>
            </a:pPr>
            <a:r>
              <a:rPr lang="es-ES" smtClean="0"/>
              <a:t>Focos de incendio : escapes de gas, combustibles líquidos, fogatas, instalaciones eléctricas, aparatos eléctricos, etc.</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p:txBody>
          <a:bodyPr/>
          <a:lstStyle/>
          <a:p>
            <a:pPr eaLnBrk="1" hangingPunct="1">
              <a:defRPr/>
            </a:pPr>
            <a:r>
              <a:rPr lang="es-ES" smtClean="0"/>
              <a:t>PLAN DE ACCION (1)</a:t>
            </a:r>
          </a:p>
        </p:txBody>
      </p:sp>
      <p:sp>
        <p:nvSpPr>
          <p:cNvPr id="288771" name="Rectangle 3"/>
          <p:cNvSpPr>
            <a:spLocks noGrp="1" noRot="1" noChangeArrowheads="1"/>
          </p:cNvSpPr>
          <p:nvPr>
            <p:ph type="body" idx="1"/>
          </p:nvPr>
        </p:nvSpPr>
        <p:spPr/>
        <p:txBody>
          <a:bodyPr/>
          <a:lstStyle/>
          <a:p>
            <a:pPr eaLnBrk="1" hangingPunct="1">
              <a:defRPr/>
            </a:pPr>
            <a:r>
              <a:rPr lang="es-ES" sz="2800" smtClean="0"/>
              <a:t>Identificación de amenazas.</a:t>
            </a:r>
          </a:p>
          <a:p>
            <a:pPr eaLnBrk="1" hangingPunct="1">
              <a:defRPr/>
            </a:pPr>
            <a:r>
              <a:rPr lang="es-ES" sz="2800" smtClean="0"/>
              <a:t>Inventario de recursos.</a:t>
            </a:r>
          </a:p>
          <a:p>
            <a:pPr eaLnBrk="1" hangingPunct="1">
              <a:defRPr/>
            </a:pPr>
            <a:r>
              <a:rPr lang="es-ES" sz="2800" smtClean="0"/>
              <a:t>Señalización de rutas de escape o salidas de emergencia (pasillos, ventanas, etc.) principales y alternas.</a:t>
            </a:r>
          </a:p>
          <a:p>
            <a:pPr eaLnBrk="1" hangingPunct="1">
              <a:defRPr/>
            </a:pPr>
            <a:r>
              <a:rPr lang="es-ES" sz="2800" smtClean="0"/>
              <a:t>Bloqueo de rutas peligrosas.</a:t>
            </a:r>
          </a:p>
          <a:p>
            <a:pPr eaLnBrk="1" hangingPunct="1">
              <a:defRPr/>
            </a:pPr>
            <a:r>
              <a:rPr lang="es-ES" sz="2800" smtClean="0"/>
              <a:t>Determinación de zonas de seguridad.</a:t>
            </a:r>
          </a:p>
          <a:p>
            <a:pPr eaLnBrk="1" hangingPunct="1">
              <a:defRPr/>
            </a:pPr>
            <a:r>
              <a:rPr lang="es-ES" sz="2800" smtClean="0"/>
              <a:t>Sistemas de alerta y alarma (forma y operación) </a:t>
            </a:r>
          </a:p>
          <a:p>
            <a:pPr eaLnBrk="1" hangingPunct="1">
              <a:defRPr/>
            </a:pPr>
            <a:endParaRPr lang="es-ES" sz="2800" smtClean="0"/>
          </a:p>
          <a:p>
            <a:pPr eaLnBrk="1" hangingPunct="1">
              <a:defRPr/>
            </a:pPr>
            <a:endParaRPr lang="es-E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rrowheads="1"/>
          </p:cNvSpPr>
          <p:nvPr>
            <p:ph type="title"/>
          </p:nvPr>
        </p:nvSpPr>
        <p:spPr/>
        <p:txBody>
          <a:bodyPr/>
          <a:lstStyle/>
          <a:p>
            <a:pPr eaLnBrk="1" hangingPunct="1">
              <a:defRPr/>
            </a:pPr>
            <a:r>
              <a:rPr lang="es-ES" smtClean="0"/>
              <a:t>PLAN DE ACCION (2)</a:t>
            </a:r>
          </a:p>
        </p:txBody>
      </p:sp>
      <p:sp>
        <p:nvSpPr>
          <p:cNvPr id="289795" name="Rectangle 3"/>
          <p:cNvSpPr>
            <a:spLocks noGrp="1" noRot="1" noChangeArrowheads="1"/>
          </p:cNvSpPr>
          <p:nvPr>
            <p:ph type="body" idx="1"/>
          </p:nvPr>
        </p:nvSpPr>
        <p:spPr/>
        <p:txBody>
          <a:bodyPr/>
          <a:lstStyle/>
          <a:p>
            <a:pPr eaLnBrk="1" hangingPunct="1">
              <a:lnSpc>
                <a:spcPct val="90000"/>
              </a:lnSpc>
              <a:defRPr/>
            </a:pPr>
            <a:r>
              <a:rPr lang="es-ES" smtClean="0"/>
              <a:t>Asignación de responsabilidades:</a:t>
            </a:r>
          </a:p>
          <a:p>
            <a:pPr lvl="1" eaLnBrk="1" hangingPunct="1">
              <a:lnSpc>
                <a:spcPct val="90000"/>
              </a:lnSpc>
              <a:defRPr/>
            </a:pPr>
            <a:r>
              <a:rPr lang="es-ES" smtClean="0"/>
              <a:t>Coordinación puesto de mando.</a:t>
            </a:r>
          </a:p>
          <a:p>
            <a:pPr lvl="1" eaLnBrk="1" hangingPunct="1">
              <a:lnSpc>
                <a:spcPct val="90000"/>
              </a:lnSpc>
              <a:defRPr/>
            </a:pPr>
            <a:r>
              <a:rPr lang="es-ES" smtClean="0"/>
              <a:t>Rescate de heridos y primeros auxilios.</a:t>
            </a:r>
          </a:p>
          <a:p>
            <a:pPr lvl="1" eaLnBrk="1" hangingPunct="1">
              <a:lnSpc>
                <a:spcPct val="90000"/>
              </a:lnSpc>
              <a:defRPr/>
            </a:pPr>
            <a:r>
              <a:rPr lang="es-ES" smtClean="0"/>
              <a:t>Vigilancia.</a:t>
            </a:r>
          </a:p>
          <a:p>
            <a:pPr eaLnBrk="1" hangingPunct="1">
              <a:lnSpc>
                <a:spcPct val="90000"/>
              </a:lnSpc>
              <a:defRPr/>
            </a:pPr>
            <a:r>
              <a:rPr lang="es-ES" smtClean="0"/>
              <a:t>Localización de extintores, altavoces, botiquín de primeros auxilios, etc.</a:t>
            </a:r>
          </a:p>
          <a:p>
            <a:pPr eaLnBrk="1" hangingPunct="1">
              <a:lnSpc>
                <a:spcPct val="90000"/>
              </a:lnSpc>
              <a:defRPr/>
            </a:pPr>
            <a:r>
              <a:rPr lang="es-ES" smtClean="0"/>
              <a:t>Programas de capacitación en primeros auxilios, salvamento y rescate, identificación de victimas, etc.</a:t>
            </a:r>
          </a:p>
          <a:p>
            <a:pPr eaLnBrk="1" hangingPunct="1">
              <a:lnSpc>
                <a:spcPct val="90000"/>
              </a:lnSpc>
              <a:defRPr/>
            </a:pPr>
            <a:endParaRPr lang="es-E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Rot="1" noChangeArrowheads="1"/>
          </p:cNvSpPr>
          <p:nvPr>
            <p:ph type="title"/>
          </p:nvPr>
        </p:nvSpPr>
        <p:spPr/>
        <p:txBody>
          <a:bodyPr/>
          <a:lstStyle/>
          <a:p>
            <a:pPr eaLnBrk="1" hangingPunct="1">
              <a:defRPr/>
            </a:pPr>
            <a:r>
              <a:rPr lang="es-ES" smtClean="0"/>
              <a:t>PLAN DE ACCION (3)</a:t>
            </a:r>
          </a:p>
        </p:txBody>
      </p:sp>
      <p:sp>
        <p:nvSpPr>
          <p:cNvPr id="290819" name="Rectangle 3"/>
          <p:cNvSpPr>
            <a:spLocks noGrp="1" noRot="1" noChangeArrowheads="1"/>
          </p:cNvSpPr>
          <p:nvPr>
            <p:ph type="body" idx="1"/>
          </p:nvPr>
        </p:nvSpPr>
        <p:spPr/>
        <p:txBody>
          <a:bodyPr/>
          <a:lstStyle/>
          <a:p>
            <a:pPr eaLnBrk="1" hangingPunct="1">
              <a:defRPr/>
            </a:pPr>
            <a:r>
              <a:rPr lang="es-ES" smtClean="0"/>
              <a:t>Red de comunicaciones internas y externas para dar aviso de una emergencia.</a:t>
            </a:r>
          </a:p>
          <a:p>
            <a:pPr eaLnBrk="1" hangingPunct="1">
              <a:defRPr/>
            </a:pPr>
            <a:r>
              <a:rPr lang="es-ES" smtClean="0"/>
              <a:t>Plan de control del trafico vehicular externo.</a:t>
            </a:r>
          </a:p>
          <a:p>
            <a:pPr eaLnBrk="1" hangingPunct="1">
              <a:defRPr/>
            </a:pPr>
            <a:r>
              <a:rPr lang="es-ES" smtClean="0"/>
              <a:t>Corrección de peligros o amenazas identificadas.</a:t>
            </a:r>
          </a:p>
          <a:p>
            <a:pPr eaLnBrk="1" hangingPunct="1">
              <a:defRPr/>
            </a:pPr>
            <a:r>
              <a:rPr lang="es-ES" smtClean="0"/>
              <a:t>Reforzar la edificación (reparaciones locativas).</a:t>
            </a:r>
          </a:p>
          <a:p>
            <a:pPr eaLnBrk="1" hangingPunct="1">
              <a:defRPr/>
            </a:pPr>
            <a:r>
              <a:rPr lang="es-ES" smtClean="0"/>
              <a:t>Asegurar objetos pesados que puedan caer.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rrowheads="1"/>
          </p:cNvSpPr>
          <p:nvPr>
            <p:ph type="title"/>
          </p:nvPr>
        </p:nvSpPr>
        <p:spPr/>
        <p:txBody>
          <a:bodyPr/>
          <a:lstStyle/>
          <a:p>
            <a:pPr eaLnBrk="1" hangingPunct="1">
              <a:defRPr/>
            </a:pPr>
            <a:r>
              <a:rPr lang="es-ES" smtClean="0"/>
              <a:t>PLAN DE ACCION (4)</a:t>
            </a:r>
          </a:p>
        </p:txBody>
      </p:sp>
      <p:sp>
        <p:nvSpPr>
          <p:cNvPr id="291843" name="Rectangle 3"/>
          <p:cNvSpPr>
            <a:spLocks noGrp="1" noRot="1" noChangeArrowheads="1"/>
          </p:cNvSpPr>
          <p:nvPr>
            <p:ph type="body" idx="1"/>
          </p:nvPr>
        </p:nvSpPr>
        <p:spPr/>
        <p:txBody>
          <a:bodyPr/>
          <a:lstStyle/>
          <a:p>
            <a:pPr eaLnBrk="1" hangingPunct="1">
              <a:defRPr/>
            </a:pPr>
            <a:r>
              <a:rPr lang="es-ES" smtClean="0"/>
              <a:t>Eliminar focos de incendio o explosión.</a:t>
            </a:r>
          </a:p>
          <a:p>
            <a:pPr eaLnBrk="1" hangingPunct="1">
              <a:defRPr/>
            </a:pPr>
            <a:r>
              <a:rPr lang="es-ES" smtClean="0"/>
              <a:t>Asegurar los ventanales con cinta pegante.</a:t>
            </a:r>
          </a:p>
          <a:p>
            <a:pPr eaLnBrk="1" hangingPunct="1">
              <a:defRPr/>
            </a:pPr>
            <a:r>
              <a:rPr lang="es-ES" smtClean="0"/>
              <a:t>Identificar sitios de corte de los servicios públicos (energía, agua y gas)</a:t>
            </a:r>
          </a:p>
          <a:p>
            <a:pPr eaLnBrk="1" hangingPunct="1">
              <a:defRPr/>
            </a:pPr>
            <a:r>
              <a:rPr lang="es-ES" smtClean="0"/>
              <a:t>Suministro y almacenamiento de agua potable.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rrowheads="1"/>
          </p:cNvSpPr>
          <p:nvPr>
            <p:ph type="title"/>
          </p:nvPr>
        </p:nvSpPr>
        <p:spPr>
          <a:xfrm>
            <a:off x="714375" y="214313"/>
            <a:ext cx="7254875" cy="1071562"/>
          </a:xfrm>
        </p:spPr>
        <p:txBody>
          <a:bodyPr/>
          <a:lstStyle/>
          <a:p>
            <a:pPr eaLnBrk="1" hangingPunct="1">
              <a:defRPr/>
            </a:pPr>
            <a:r>
              <a:rPr lang="es-ES" smtClean="0"/>
              <a:t>CRONOGRAMA DE ACTIVIDADES</a:t>
            </a:r>
          </a:p>
        </p:txBody>
      </p:sp>
      <p:graphicFrame>
        <p:nvGraphicFramePr>
          <p:cNvPr id="31860" name="Group 116"/>
          <p:cNvGraphicFramePr>
            <a:graphicFrameLocks noGrp="1"/>
          </p:cNvGraphicFramePr>
          <p:nvPr/>
        </p:nvGraphicFramePr>
        <p:xfrm>
          <a:off x="395288" y="1268413"/>
          <a:ext cx="8518525" cy="5260341"/>
        </p:xfrm>
        <a:graphic>
          <a:graphicData uri="http://schemas.openxmlformats.org/drawingml/2006/table">
            <a:tbl>
              <a:tblPr/>
              <a:tblGrid>
                <a:gridCol w="3455987"/>
                <a:gridCol w="504825"/>
                <a:gridCol w="576263"/>
                <a:gridCol w="576262"/>
                <a:gridCol w="576263"/>
                <a:gridCol w="647700"/>
                <a:gridCol w="503237"/>
                <a:gridCol w="576263"/>
                <a:gridCol w="504825"/>
                <a:gridCol w="596900"/>
              </a:tblGrid>
              <a:tr h="1301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chemeClr val="tx1"/>
                          </a:solidFill>
                          <a:effectLst/>
                          <a:latin typeface="Times New Roman" pitchFamily="18" charset="0"/>
                          <a:cs typeface="Times New Roman" pitchFamily="18" charset="0"/>
                        </a:rPr>
                        <a:t>ACTIVIDADES</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MAR-2010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ABR-2010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MAY-2010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JUN-2010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JUL-</a:t>
                      </a:r>
                    </a:p>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AGO-2010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SEP-2010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OCT-2010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800" b="1" i="0" u="none" strike="noStrike" cap="none" normalizeH="0" baseline="0" smtClean="0">
                          <a:ln>
                            <a:noFill/>
                          </a:ln>
                          <a:solidFill>
                            <a:schemeClr val="tx1"/>
                          </a:solidFill>
                          <a:effectLst/>
                          <a:latin typeface="Times New Roman" pitchFamily="18" charset="0"/>
                          <a:cs typeface="Times New Roman" pitchFamily="18" charset="0"/>
                        </a:rPr>
                        <a:t>NOV-2010</a:t>
                      </a:r>
                      <a:endParaRPr kumimoji="0" lang="es-ES"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r>
              <a:tr h="671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CONFORMACION DE GRUPOS DE TRABAJO Y SENSIBILIZACION</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38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CONTACTO INTERINSTITUCIONAL PARA CAPACITACION EN PRIMEROS AUXILIOS, SEGURIDAD, SALVAMENTO Y RESCATE</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41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ANALISIS DE VULNERABILIDAD  (IDENTIFICACION DE AMENAZAS)</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REDUCCION O CORRECCION DE PELIGROS INMINENTES</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6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INVENTARIO DE RECURSOS EXISTENTES</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AMPLIACION Y CONSECUSION DE RECURSOS NECESARIOS</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s-ES_tradnl" sz="2800" b="0"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EJECUCION DE SIMULACROS DE EVACUACION</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0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chemeClr val="tx1"/>
                          </a:solidFill>
                          <a:effectLst/>
                          <a:latin typeface="Times New Roman" pitchFamily="18" charset="0"/>
                          <a:cs typeface="Times New Roman" pitchFamily="18" charset="0"/>
                        </a:rPr>
                        <a:t>MEJORAMIENTO CONTINUO</a:t>
                      </a:r>
                      <a:endParaRPr kumimoji="0" lang="es-ES" sz="1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Arial" charset="0"/>
                          <a:cs typeface="Arial" charset="0"/>
                        </a:rPr>
                        <a:t>xxx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Rot="1" noChangeArrowheads="1"/>
          </p:cNvSpPr>
          <p:nvPr>
            <p:ph type="title"/>
          </p:nvPr>
        </p:nvSpPr>
        <p:spPr/>
        <p:txBody>
          <a:bodyPr/>
          <a:lstStyle/>
          <a:p>
            <a:pPr eaLnBrk="1" hangingPunct="1">
              <a:defRPr/>
            </a:pPr>
            <a:r>
              <a:rPr lang="es-ES" smtClean="0"/>
              <a:t>JUSTIFICACION (2)</a:t>
            </a:r>
          </a:p>
        </p:txBody>
      </p:sp>
      <p:sp>
        <p:nvSpPr>
          <p:cNvPr id="140291" name="Rectangle 3"/>
          <p:cNvSpPr>
            <a:spLocks noGrp="1" noRot="1" noChangeArrowheads="1"/>
          </p:cNvSpPr>
          <p:nvPr>
            <p:ph type="body" idx="1"/>
          </p:nvPr>
        </p:nvSpPr>
        <p:spPr/>
        <p:txBody>
          <a:bodyPr/>
          <a:lstStyle/>
          <a:p>
            <a:pPr eaLnBrk="1" hangingPunct="1">
              <a:lnSpc>
                <a:spcPct val="90000"/>
              </a:lnSpc>
              <a:defRPr/>
            </a:pPr>
            <a:r>
              <a:rPr lang="es-ES" sz="2800" smtClean="0"/>
              <a:t>No es posible esperar a que ocurran los desastres para ver en ese momento que se debe hacer; se tiene la responsabilidad de tomar medidas anticipadas que, si no pueden evitar el desastre por lo menos reduzca su efecto. En el país muchas personas pierden sus bienes inclusive su vida por no tener en cuenta normas básicas para enfrentar una emergencia, pero sobre todo por la falta de conocimiento sobre las amenazas a la que se esta expuesto.</a:t>
            </a:r>
          </a:p>
          <a:p>
            <a:pPr eaLnBrk="1" hangingPunct="1">
              <a:lnSpc>
                <a:spcPct val="90000"/>
              </a:lnSpc>
              <a:buFont typeface="Arial" charset="0"/>
              <a:buNone/>
              <a:defRPr/>
            </a:pPr>
            <a:r>
              <a:rPr lang="es-ES" sz="2800" smtClean="0"/>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40290"/>
                                        </p:tgtEl>
                                        <p:attrNameLst>
                                          <p:attrName>style.visibility</p:attrName>
                                        </p:attrNameLst>
                                      </p:cBhvr>
                                      <p:to>
                                        <p:strVal val="visible"/>
                                      </p:to>
                                    </p:set>
                                    <p:animEffect transition="in" filter="fade">
                                      <p:cBhvr>
                                        <p:cTn id="7" dur="800" decel="100000"/>
                                        <p:tgtEl>
                                          <p:spTgt spid="140290"/>
                                        </p:tgtEl>
                                      </p:cBhvr>
                                    </p:animEffect>
                                    <p:anim calcmode="lin" valueType="num">
                                      <p:cBhvr>
                                        <p:cTn id="8" dur="800" decel="100000" fill="hold"/>
                                        <p:tgtEl>
                                          <p:spTgt spid="140290"/>
                                        </p:tgtEl>
                                        <p:attrNameLst>
                                          <p:attrName>style.rotation</p:attrName>
                                        </p:attrNameLst>
                                      </p:cBhvr>
                                      <p:tavLst>
                                        <p:tav tm="0">
                                          <p:val>
                                            <p:fltVal val="-90"/>
                                          </p:val>
                                        </p:tav>
                                        <p:tav tm="100000">
                                          <p:val>
                                            <p:fltVal val="0"/>
                                          </p:val>
                                        </p:tav>
                                      </p:tavLst>
                                    </p:anim>
                                    <p:anim calcmode="lin" valueType="num">
                                      <p:cBhvr>
                                        <p:cTn id="9" dur="800" decel="100000" fill="hold"/>
                                        <p:tgtEl>
                                          <p:spTgt spid="140290"/>
                                        </p:tgtEl>
                                        <p:attrNameLst>
                                          <p:attrName>ppt_x</p:attrName>
                                        </p:attrNameLst>
                                      </p:cBhvr>
                                      <p:tavLst>
                                        <p:tav tm="0">
                                          <p:val>
                                            <p:strVal val="#ppt_x+0.4"/>
                                          </p:val>
                                        </p:tav>
                                        <p:tav tm="100000">
                                          <p:val>
                                            <p:strVal val="#ppt_x-0.05"/>
                                          </p:val>
                                        </p:tav>
                                      </p:tavLst>
                                    </p:anim>
                                    <p:anim calcmode="lin" valueType="num">
                                      <p:cBhvr>
                                        <p:cTn id="10" dur="800" decel="100000" fill="hold"/>
                                        <p:tgtEl>
                                          <p:spTgt spid="14029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029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029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40291">
                                            <p:txEl>
                                              <p:pRg st="0" end="0"/>
                                            </p:txEl>
                                          </p:spTgt>
                                        </p:tgtEl>
                                        <p:attrNameLst>
                                          <p:attrName>style.visibility</p:attrName>
                                        </p:attrNameLst>
                                      </p:cBhvr>
                                      <p:to>
                                        <p:strVal val="visible"/>
                                      </p:to>
                                    </p:set>
                                    <p:animEffect transition="in" filter="fade">
                                      <p:cBhvr>
                                        <p:cTn id="17" dur="1000"/>
                                        <p:tgtEl>
                                          <p:spTgt spid="140291">
                                            <p:txEl>
                                              <p:pRg st="0" end="0"/>
                                            </p:txEl>
                                          </p:spTgt>
                                        </p:tgtEl>
                                      </p:cBhvr>
                                    </p:animEffect>
                                    <p:anim calcmode="lin" valueType="num">
                                      <p:cBhvr>
                                        <p:cTn id="18" dur="1000" fill="hold"/>
                                        <p:tgtEl>
                                          <p:spTgt spid="14029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40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40291">
                                            <p:txEl>
                                              <p:pRg st="1" end="1"/>
                                            </p:txEl>
                                          </p:spTgt>
                                        </p:tgtEl>
                                        <p:attrNameLst>
                                          <p:attrName>style.visibility</p:attrName>
                                        </p:attrNameLst>
                                      </p:cBhvr>
                                      <p:to>
                                        <p:strVal val="visible"/>
                                      </p:to>
                                    </p:set>
                                    <p:animEffect transition="in" filter="fade">
                                      <p:cBhvr>
                                        <p:cTn id="24" dur="1000"/>
                                        <p:tgtEl>
                                          <p:spTgt spid="140291">
                                            <p:txEl>
                                              <p:pRg st="1" end="1"/>
                                            </p:txEl>
                                          </p:spTgt>
                                        </p:tgtEl>
                                      </p:cBhvr>
                                    </p:animEffect>
                                    <p:anim calcmode="lin" valueType="num">
                                      <p:cBhvr>
                                        <p:cTn id="25" dur="1000" fill="hold"/>
                                        <p:tgtEl>
                                          <p:spTgt spid="14029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4029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0" grpId="0"/>
      <p:bldP spid="140291" grpId="0"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Rot="1" noChangeArrowheads="1"/>
          </p:cNvSpPr>
          <p:nvPr>
            <p:ph type="title"/>
          </p:nvPr>
        </p:nvSpPr>
        <p:spPr/>
        <p:txBody>
          <a:bodyPr/>
          <a:lstStyle/>
          <a:p>
            <a:pPr eaLnBrk="1" hangingPunct="1">
              <a:defRPr/>
            </a:pPr>
            <a:r>
              <a:rPr lang="es-ES" sz="3000" smtClean="0"/>
              <a:t>LOS PLANES DE PREVENCION QUE REALMENTE SIRVEN SON AQUELLO QUE:</a:t>
            </a:r>
            <a:r>
              <a:rPr lang="es-ES" sz="4000" smtClean="0"/>
              <a:t>  </a:t>
            </a:r>
          </a:p>
        </p:txBody>
      </p:sp>
      <p:sp>
        <p:nvSpPr>
          <p:cNvPr id="285699" name="Rectangle 3"/>
          <p:cNvSpPr>
            <a:spLocks noGrp="1" noRot="1" noChangeArrowheads="1"/>
          </p:cNvSpPr>
          <p:nvPr>
            <p:ph type="body" idx="1"/>
          </p:nvPr>
        </p:nvSpPr>
        <p:spPr/>
        <p:txBody>
          <a:bodyPr/>
          <a:lstStyle/>
          <a:p>
            <a:pPr eaLnBrk="1" hangingPunct="1">
              <a:defRPr/>
            </a:pPr>
            <a:r>
              <a:rPr lang="es-ES" smtClean="0"/>
              <a:t>Son discutidos.</a:t>
            </a:r>
          </a:p>
          <a:p>
            <a:pPr eaLnBrk="1" hangingPunct="1">
              <a:defRPr/>
            </a:pPr>
            <a:r>
              <a:rPr lang="es-ES" smtClean="0"/>
              <a:t>Están escritos.</a:t>
            </a:r>
          </a:p>
          <a:p>
            <a:pPr eaLnBrk="1" hangingPunct="1">
              <a:defRPr/>
            </a:pPr>
            <a:r>
              <a:rPr lang="es-ES" smtClean="0"/>
              <a:t>Son probados (para ver si sirven realmente).</a:t>
            </a:r>
          </a:p>
          <a:p>
            <a:pPr eaLnBrk="1" hangingPunct="1">
              <a:defRPr/>
            </a:pPr>
            <a:r>
              <a:rPr lang="es-ES" smtClean="0"/>
              <a:t>Son aprendidos y conocidos por todos      (inclusive los padres de familia y los cuerpos de socorro locales).</a:t>
            </a:r>
          </a:p>
          <a:p>
            <a:pPr eaLnBrk="1" hangingPunct="1">
              <a:defRPr/>
            </a:pPr>
            <a:r>
              <a:rPr lang="es-ES" smtClean="0"/>
              <a:t>Son practicados.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285699">
                                            <p:txEl>
                                              <p:pRg st="0" end="0"/>
                                            </p:txEl>
                                          </p:spTgt>
                                        </p:tgtEl>
                                        <p:attrNameLst>
                                          <p:attrName>style.opacity</p:attrName>
                                        </p:attrNameLst>
                                      </p:cBhvr>
                                      <p:to>
                                        <p:strVal val="0.25"/>
                                      </p:to>
                                    </p:set>
                                    <p:animEffect filter="image" prLst="opacity: 0.25">
                                      <p:cBhvr rctx="IE">
                                        <p:cTn id="7" dur="indefinite"/>
                                        <p:tgtEl>
                                          <p:spTgt spid="285699">
                                            <p:txEl>
                                              <p:pRg st="0" end="0"/>
                                            </p:txEl>
                                          </p:spTgt>
                                        </p:tgtEl>
                                      </p:cBhvr>
                                    </p:animEffect>
                                  </p:childTnLst>
                                </p:cTn>
                              </p:par>
                              <p:par>
                                <p:cTn id="8" presetID="9" presetClass="emph" presetSubtype="0" grpId="0" nodeType="withEffect">
                                  <p:stCondLst>
                                    <p:cond delay="0"/>
                                  </p:stCondLst>
                                  <p:childTnLst>
                                    <p:set>
                                      <p:cBhvr rctx="PPT">
                                        <p:cTn id="9" dur="indefinite"/>
                                        <p:tgtEl>
                                          <p:spTgt spid="285699">
                                            <p:txEl>
                                              <p:pRg st="1" end="1"/>
                                            </p:txEl>
                                          </p:spTgt>
                                        </p:tgtEl>
                                        <p:attrNameLst>
                                          <p:attrName>style.opacity</p:attrName>
                                        </p:attrNameLst>
                                      </p:cBhvr>
                                      <p:to>
                                        <p:strVal val="0.25"/>
                                      </p:to>
                                    </p:set>
                                    <p:animEffect filter="image" prLst="opacity: 0.25">
                                      <p:cBhvr rctx="IE">
                                        <p:cTn id="10" dur="indefinite"/>
                                        <p:tgtEl>
                                          <p:spTgt spid="285699">
                                            <p:txEl>
                                              <p:pRg st="1" end="1"/>
                                            </p:txEl>
                                          </p:spTgt>
                                        </p:tgtEl>
                                      </p:cBhvr>
                                    </p:animEffect>
                                  </p:childTnLst>
                                </p:cTn>
                              </p:par>
                              <p:par>
                                <p:cTn id="11" presetID="9" presetClass="emph" presetSubtype="0" grpId="0" nodeType="withEffect">
                                  <p:stCondLst>
                                    <p:cond delay="0"/>
                                  </p:stCondLst>
                                  <p:childTnLst>
                                    <p:set>
                                      <p:cBhvr rctx="PPT">
                                        <p:cTn id="12" dur="indefinite"/>
                                        <p:tgtEl>
                                          <p:spTgt spid="285699">
                                            <p:txEl>
                                              <p:pRg st="2" end="2"/>
                                            </p:txEl>
                                          </p:spTgt>
                                        </p:tgtEl>
                                        <p:attrNameLst>
                                          <p:attrName>style.opacity</p:attrName>
                                        </p:attrNameLst>
                                      </p:cBhvr>
                                      <p:to>
                                        <p:strVal val="0.25"/>
                                      </p:to>
                                    </p:set>
                                    <p:animEffect filter="image" prLst="opacity: 0.25">
                                      <p:cBhvr rctx="IE">
                                        <p:cTn id="13" dur="indefinite"/>
                                        <p:tgtEl>
                                          <p:spTgt spid="285699">
                                            <p:txEl>
                                              <p:pRg st="2" end="2"/>
                                            </p:txEl>
                                          </p:spTgt>
                                        </p:tgtEl>
                                      </p:cBhvr>
                                    </p:animEffect>
                                  </p:childTnLst>
                                </p:cTn>
                              </p:par>
                              <p:par>
                                <p:cTn id="14" presetID="9" presetClass="emph" presetSubtype="0" grpId="0" nodeType="withEffect">
                                  <p:stCondLst>
                                    <p:cond delay="0"/>
                                  </p:stCondLst>
                                  <p:childTnLst>
                                    <p:set>
                                      <p:cBhvr rctx="PPT">
                                        <p:cTn id="15" dur="indefinite"/>
                                        <p:tgtEl>
                                          <p:spTgt spid="285699">
                                            <p:txEl>
                                              <p:pRg st="3" end="3"/>
                                            </p:txEl>
                                          </p:spTgt>
                                        </p:tgtEl>
                                        <p:attrNameLst>
                                          <p:attrName>style.opacity</p:attrName>
                                        </p:attrNameLst>
                                      </p:cBhvr>
                                      <p:to>
                                        <p:strVal val="0.25"/>
                                      </p:to>
                                    </p:set>
                                    <p:animEffect filter="image" prLst="opacity: 0.25">
                                      <p:cBhvr rctx="IE">
                                        <p:cTn id="16" dur="indefinite"/>
                                        <p:tgtEl>
                                          <p:spTgt spid="285699">
                                            <p:txEl>
                                              <p:pRg st="3" end="3"/>
                                            </p:txEl>
                                          </p:spTgt>
                                        </p:tgtEl>
                                      </p:cBhvr>
                                    </p:animEffect>
                                  </p:childTnLst>
                                </p:cTn>
                              </p:par>
                              <p:par>
                                <p:cTn id="17" presetID="9" presetClass="emph" presetSubtype="0" grpId="0" nodeType="withEffect">
                                  <p:stCondLst>
                                    <p:cond delay="0"/>
                                  </p:stCondLst>
                                  <p:childTnLst>
                                    <p:set>
                                      <p:cBhvr rctx="PPT">
                                        <p:cTn id="18" dur="indefinite"/>
                                        <p:tgtEl>
                                          <p:spTgt spid="285699">
                                            <p:txEl>
                                              <p:pRg st="4" end="4"/>
                                            </p:txEl>
                                          </p:spTgt>
                                        </p:tgtEl>
                                        <p:attrNameLst>
                                          <p:attrName>style.opacity</p:attrName>
                                        </p:attrNameLst>
                                      </p:cBhvr>
                                      <p:to>
                                        <p:strVal val="0.25"/>
                                      </p:to>
                                    </p:set>
                                    <p:animEffect filter="image" prLst="opacity: 0.25">
                                      <p:cBhvr rctx="IE">
                                        <p:cTn id="19" dur="indefinite"/>
                                        <p:tgtEl>
                                          <p:spTgt spid="285699">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mph" presetSubtype="0" grpId="1" nodeType="clickEffect">
                                  <p:stCondLst>
                                    <p:cond delay="0"/>
                                  </p:stCondLst>
                                  <p:endCondLst>
                                    <p:cond evt="onNext" delay="0">
                                      <p:tgtEl>
                                        <p:sldTgt/>
                                      </p:tgtEl>
                                    </p:cond>
                                  </p:endCondLst>
                                  <p:childTnLst>
                                    <p:set>
                                      <p:cBhvr rctx="PPT">
                                        <p:cTn id="23" dur="indefinite"/>
                                        <p:tgtEl>
                                          <p:spTgt spid="285699">
                                            <p:txEl>
                                              <p:pRg st="0" end="0"/>
                                            </p:txEl>
                                          </p:spTgt>
                                        </p:tgtEl>
                                        <p:attrNameLst>
                                          <p:attrName>style.opacity</p:attrName>
                                        </p:attrNameLst>
                                      </p:cBhvr>
                                      <p:to>
                                        <p:strVal val="1.0"/>
                                      </p:to>
                                    </p:set>
                                    <p:animEffect filter="image" prLst="opacity: 1.0">
                                      <p:cBhvr rctx="IE">
                                        <p:cTn id="24" dur="indefinite"/>
                                        <p:tgtEl>
                                          <p:spTgt spid="285699">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mph" presetSubtype="0" grpId="1" nodeType="clickEffect">
                                  <p:stCondLst>
                                    <p:cond delay="0"/>
                                  </p:stCondLst>
                                  <p:endCondLst>
                                    <p:cond evt="onNext" delay="0">
                                      <p:tgtEl>
                                        <p:sldTgt/>
                                      </p:tgtEl>
                                    </p:cond>
                                  </p:endCondLst>
                                  <p:childTnLst>
                                    <p:set>
                                      <p:cBhvr rctx="PPT">
                                        <p:cTn id="28" dur="indefinite"/>
                                        <p:tgtEl>
                                          <p:spTgt spid="285699">
                                            <p:txEl>
                                              <p:pRg st="1" end="1"/>
                                            </p:txEl>
                                          </p:spTgt>
                                        </p:tgtEl>
                                        <p:attrNameLst>
                                          <p:attrName>style.opacity</p:attrName>
                                        </p:attrNameLst>
                                      </p:cBhvr>
                                      <p:to>
                                        <p:strVal val="1.0"/>
                                      </p:to>
                                    </p:set>
                                    <p:animEffect filter="image" prLst="opacity: 1.0">
                                      <p:cBhvr rctx="IE">
                                        <p:cTn id="29" dur="indefinite"/>
                                        <p:tgtEl>
                                          <p:spTgt spid="285699">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mph" presetSubtype="0" grpId="1" nodeType="clickEffect">
                                  <p:stCondLst>
                                    <p:cond delay="0"/>
                                  </p:stCondLst>
                                  <p:endCondLst>
                                    <p:cond evt="onNext" delay="0">
                                      <p:tgtEl>
                                        <p:sldTgt/>
                                      </p:tgtEl>
                                    </p:cond>
                                  </p:endCondLst>
                                  <p:childTnLst>
                                    <p:set>
                                      <p:cBhvr rctx="PPT">
                                        <p:cTn id="33" dur="indefinite"/>
                                        <p:tgtEl>
                                          <p:spTgt spid="285699">
                                            <p:txEl>
                                              <p:pRg st="2" end="2"/>
                                            </p:txEl>
                                          </p:spTgt>
                                        </p:tgtEl>
                                        <p:attrNameLst>
                                          <p:attrName>style.opacity</p:attrName>
                                        </p:attrNameLst>
                                      </p:cBhvr>
                                      <p:to>
                                        <p:strVal val="1.0"/>
                                      </p:to>
                                    </p:set>
                                    <p:animEffect filter="image" prLst="opacity: 1.0">
                                      <p:cBhvr rctx="IE">
                                        <p:cTn id="34" dur="indefinite"/>
                                        <p:tgtEl>
                                          <p:spTgt spid="28569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mph" presetSubtype="0" grpId="1" nodeType="clickEffect">
                                  <p:stCondLst>
                                    <p:cond delay="0"/>
                                  </p:stCondLst>
                                  <p:endCondLst>
                                    <p:cond evt="onNext" delay="0">
                                      <p:tgtEl>
                                        <p:sldTgt/>
                                      </p:tgtEl>
                                    </p:cond>
                                  </p:endCondLst>
                                  <p:childTnLst>
                                    <p:set>
                                      <p:cBhvr rctx="PPT">
                                        <p:cTn id="38" dur="indefinite"/>
                                        <p:tgtEl>
                                          <p:spTgt spid="285699">
                                            <p:txEl>
                                              <p:pRg st="3" end="3"/>
                                            </p:txEl>
                                          </p:spTgt>
                                        </p:tgtEl>
                                        <p:attrNameLst>
                                          <p:attrName>style.opacity</p:attrName>
                                        </p:attrNameLst>
                                      </p:cBhvr>
                                      <p:to>
                                        <p:strVal val="1.0"/>
                                      </p:to>
                                    </p:set>
                                    <p:animEffect filter="image" prLst="opacity: 1.0">
                                      <p:cBhvr rctx="IE">
                                        <p:cTn id="39" dur="indefinite"/>
                                        <p:tgtEl>
                                          <p:spTgt spid="285699">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mph" presetSubtype="0" grpId="1" nodeType="clickEffect">
                                  <p:stCondLst>
                                    <p:cond delay="0"/>
                                  </p:stCondLst>
                                  <p:endCondLst>
                                    <p:cond evt="onNext" delay="0">
                                      <p:tgtEl>
                                        <p:sldTgt/>
                                      </p:tgtEl>
                                    </p:cond>
                                  </p:endCondLst>
                                  <p:childTnLst>
                                    <p:set>
                                      <p:cBhvr rctx="PPT">
                                        <p:cTn id="43" dur="indefinite"/>
                                        <p:tgtEl>
                                          <p:spTgt spid="285699">
                                            <p:txEl>
                                              <p:pRg st="4" end="4"/>
                                            </p:txEl>
                                          </p:spTgt>
                                        </p:tgtEl>
                                        <p:attrNameLst>
                                          <p:attrName>style.opacity</p:attrName>
                                        </p:attrNameLst>
                                      </p:cBhvr>
                                      <p:to>
                                        <p:strVal val="1.0"/>
                                      </p:to>
                                    </p:set>
                                    <p:animEffect filter="image" prLst="opacity: 1.0">
                                      <p:cBhvr rctx="IE">
                                        <p:cTn id="44" dur="indefinite"/>
                                        <p:tgtEl>
                                          <p:spTgt spid="285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allAtOnce"/>
      <p:bldP spid="285699" grpI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Rot="1" noChangeArrowheads="1"/>
          </p:cNvSpPr>
          <p:nvPr>
            <p:ph type="title"/>
          </p:nvPr>
        </p:nvSpPr>
        <p:spPr/>
        <p:txBody>
          <a:bodyPr/>
          <a:lstStyle/>
          <a:p>
            <a:pPr eaLnBrk="1" hangingPunct="1">
              <a:defRPr/>
            </a:pPr>
            <a:r>
              <a:rPr lang="es-ES" sz="3000" smtClean="0"/>
              <a:t/>
            </a:r>
            <a:br>
              <a:rPr lang="es-ES" sz="3000" smtClean="0"/>
            </a:br>
            <a:r>
              <a:rPr lang="es-ES" sz="3000" smtClean="0"/>
              <a:t>PROBLEMA</a:t>
            </a:r>
            <a:br>
              <a:rPr lang="es-ES" sz="3000" smtClean="0"/>
            </a:br>
            <a:r>
              <a:rPr lang="es-ES" sz="3000" smtClean="0"/>
              <a:t/>
            </a:r>
            <a:br>
              <a:rPr lang="es-ES" sz="3000" smtClean="0"/>
            </a:br>
            <a:r>
              <a:rPr lang="es-ES" sz="3000" smtClean="0"/>
              <a:t>¿QUE ES EL PLAN DE PREVENCIÓN ?</a:t>
            </a:r>
          </a:p>
        </p:txBody>
      </p:sp>
      <p:sp>
        <p:nvSpPr>
          <p:cNvPr id="141315" name="Rectangle 3"/>
          <p:cNvSpPr>
            <a:spLocks noGrp="1" noRot="1" noChangeArrowheads="1"/>
          </p:cNvSpPr>
          <p:nvPr>
            <p:ph type="body" idx="1"/>
          </p:nvPr>
        </p:nvSpPr>
        <p:spPr>
          <a:xfrm>
            <a:off x="468313" y="2327275"/>
            <a:ext cx="8229600" cy="4530725"/>
          </a:xfrm>
        </p:spPr>
        <p:txBody>
          <a:bodyPr/>
          <a:lstStyle/>
          <a:p>
            <a:pPr eaLnBrk="1" hangingPunct="1">
              <a:lnSpc>
                <a:spcPct val="90000"/>
              </a:lnSpc>
              <a:defRPr/>
            </a:pPr>
            <a:r>
              <a:rPr lang="es-ES" sz="2800" smtClean="0"/>
              <a:t>Un plan de prevención es el conjunto de medidas anticipadas a una emergencia elaboradas gracias a un trabajo colectivo que permite  a sus usuarios reducir la posibilidad de ser afectados si ésta sucede. Si ocurre una emergencia siempre y en cualquier lugar del mundo los cuerpos de socorro demoran en llegar mientras conocen de la emergencia y se desplazan para atenderla, entre tanto, es pertinente saber como enfrentarla y como reducir sus efectos con medida de prevención.</a:t>
            </a:r>
          </a:p>
        </p:txBody>
      </p:sp>
    </p:spTree>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41314"/>
                                        </p:tgtEl>
                                        <p:attrNameLst>
                                          <p:attrName>style.visibility</p:attrName>
                                        </p:attrNameLst>
                                      </p:cBhvr>
                                      <p:to>
                                        <p:strVal val="visible"/>
                                      </p:to>
                                    </p:set>
                                    <p:anim calcmode="lin" valueType="num">
                                      <p:cBhvr>
                                        <p:cTn id="7" dur="500" fill="hold"/>
                                        <p:tgtEl>
                                          <p:spTgt spid="14131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4131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4131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4131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6" presetClass="emph" presetSubtype="0" autoRev="1" fill="hold" grpId="1" nodeType="clickEffect">
                                  <p:stCondLst>
                                    <p:cond delay="0"/>
                                  </p:stCondLst>
                                  <p:childTnLst>
                                    <p:animScale>
                                      <p:cBhvr>
                                        <p:cTn id="14" dur="449" fill="hold">
                                          <p:stCondLst>
                                            <p:cond delay="0"/>
                                          </p:stCondLst>
                                        </p:cTn>
                                        <p:tgtEl>
                                          <p:spTgt spid="141314"/>
                                        </p:tgtEl>
                                      </p:cBhvr>
                                      <p:to x="150000" y="150000"/>
                                    </p:animScale>
                                  </p:childTnLst>
                                </p:cTn>
                              </p:par>
                              <p:par>
                                <p:cTn id="15" presetID="23" presetClass="entr" presetSubtype="16" fill="hold" grpId="0" nodeType="withEffect">
                                  <p:stCondLst>
                                    <p:cond delay="400"/>
                                  </p:stCondLst>
                                  <p:childTnLst>
                                    <p:set>
                                      <p:cBhvr>
                                        <p:cTn id="16" dur="1" fill="hold">
                                          <p:stCondLst>
                                            <p:cond delay="0"/>
                                          </p:stCondLst>
                                        </p:cTn>
                                        <p:tgtEl>
                                          <p:spTgt spid="141315">
                                            <p:txEl>
                                              <p:pRg st="0" end="0"/>
                                            </p:txEl>
                                          </p:spTgt>
                                        </p:tgtEl>
                                        <p:attrNameLst>
                                          <p:attrName>style.visibility</p:attrName>
                                        </p:attrNameLst>
                                      </p:cBhvr>
                                      <p:to>
                                        <p:strVal val="visible"/>
                                      </p:to>
                                    </p:set>
                                    <p:anim calcmode="lin" valueType="num">
                                      <p:cBhvr>
                                        <p:cTn id="17" dur="500" fill="hold"/>
                                        <p:tgtEl>
                                          <p:spTgt spid="14131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4131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xit" presetSubtype="32" fill="hold" grpId="2" nodeType="clickEffect">
                                  <p:stCondLst>
                                    <p:cond delay="0"/>
                                  </p:stCondLst>
                                  <p:childTnLst>
                                    <p:anim calcmode="lin" valueType="num">
                                      <p:cBhvr>
                                        <p:cTn id="22" dur="500" fill="hold"/>
                                        <p:tgtEl>
                                          <p:spTgt spid="141314"/>
                                        </p:tgtEl>
                                        <p:attrNameLst>
                                          <p:attrName>ppt_w</p:attrName>
                                        </p:attrNameLst>
                                      </p:cBhvr>
                                      <p:tavLst>
                                        <p:tav tm="0">
                                          <p:val>
                                            <p:strVal val="ppt_w"/>
                                          </p:val>
                                        </p:tav>
                                        <p:tav tm="100000">
                                          <p:val>
                                            <p:fltVal val="0"/>
                                          </p:val>
                                        </p:tav>
                                      </p:tavLst>
                                    </p:anim>
                                    <p:anim calcmode="lin" valueType="num">
                                      <p:cBhvr>
                                        <p:cTn id="23" dur="500" fill="hold"/>
                                        <p:tgtEl>
                                          <p:spTgt spid="141314"/>
                                        </p:tgtEl>
                                        <p:attrNameLst>
                                          <p:attrName>ppt_h</p:attrName>
                                        </p:attrNameLst>
                                      </p:cBhvr>
                                      <p:tavLst>
                                        <p:tav tm="0">
                                          <p:val>
                                            <p:strVal val="ppt_h"/>
                                          </p:val>
                                        </p:tav>
                                        <p:tav tm="100000">
                                          <p:val>
                                            <p:fltVal val="0"/>
                                          </p:val>
                                        </p:tav>
                                      </p:tavLst>
                                    </p:anim>
                                    <p:set>
                                      <p:cBhvr>
                                        <p:cTn id="24" dur="1" fill="hold">
                                          <p:stCondLst>
                                            <p:cond delay="499"/>
                                          </p:stCondLst>
                                        </p:cTn>
                                        <p:tgtEl>
                                          <p:spTgt spid="141314"/>
                                        </p:tgtEl>
                                        <p:attrNameLst>
                                          <p:attrName>style.visibility</p:attrName>
                                        </p:attrNameLst>
                                      </p:cBhvr>
                                      <p:to>
                                        <p:strVal val="hidden"/>
                                      </p:to>
                                    </p:set>
                                  </p:childTnLst>
                                </p:cTn>
                              </p:par>
                              <p:par>
                                <p:cTn id="25" presetID="23" presetClass="exit" presetSubtype="32" fill="hold" grpId="1" nodeType="withEffect">
                                  <p:stCondLst>
                                    <p:cond delay="0"/>
                                  </p:stCondLst>
                                  <p:childTnLst>
                                    <p:anim calcmode="lin" valueType="num">
                                      <p:cBhvr>
                                        <p:cTn id="26" dur="500" fill="hold"/>
                                        <p:tgtEl>
                                          <p:spTgt spid="141315">
                                            <p:txEl>
                                              <p:pRg st="0" end="0"/>
                                            </p:txEl>
                                          </p:spTgt>
                                        </p:tgtEl>
                                        <p:attrNameLst>
                                          <p:attrName>ppt_w</p:attrName>
                                        </p:attrNameLst>
                                      </p:cBhvr>
                                      <p:tavLst>
                                        <p:tav tm="0">
                                          <p:val>
                                            <p:strVal val="ppt_w"/>
                                          </p:val>
                                        </p:tav>
                                        <p:tav tm="100000">
                                          <p:val>
                                            <p:fltVal val="0"/>
                                          </p:val>
                                        </p:tav>
                                      </p:tavLst>
                                    </p:anim>
                                    <p:anim calcmode="lin" valueType="num">
                                      <p:cBhvr>
                                        <p:cTn id="27" dur="500" fill="hold"/>
                                        <p:tgtEl>
                                          <p:spTgt spid="141315">
                                            <p:txEl>
                                              <p:pRg st="0" end="0"/>
                                            </p:txEl>
                                          </p:spTgt>
                                        </p:tgtEl>
                                        <p:attrNameLst>
                                          <p:attrName>ppt_h</p:attrName>
                                        </p:attrNameLst>
                                      </p:cBhvr>
                                      <p:tavLst>
                                        <p:tav tm="0">
                                          <p:val>
                                            <p:strVal val="ppt_h"/>
                                          </p:val>
                                        </p:tav>
                                        <p:tav tm="100000">
                                          <p:val>
                                            <p:fltVal val="0"/>
                                          </p:val>
                                        </p:tav>
                                      </p:tavLst>
                                    </p:anim>
                                    <p:set>
                                      <p:cBhvr>
                                        <p:cTn id="28" dur="1" fill="hold">
                                          <p:stCondLst>
                                            <p:cond delay="499"/>
                                          </p:stCondLst>
                                        </p:cTn>
                                        <p:tgtEl>
                                          <p:spTgt spid="14131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14" grpId="1"/>
      <p:bldP spid="141314" grpId="2"/>
      <p:bldP spid="141315" grpId="0" build="p"/>
      <p:bldP spid="141315" grpId="1" build="allAtOnce"/>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Rectangle 2"/>
          <p:cNvSpPr>
            <a:spLocks noGrp="1" noRot="1" noChangeArrowheads="1"/>
          </p:cNvSpPr>
          <p:nvPr>
            <p:ph type="title"/>
          </p:nvPr>
        </p:nvSpPr>
        <p:spPr/>
        <p:txBody>
          <a:bodyPr/>
          <a:lstStyle/>
          <a:p>
            <a:pPr eaLnBrk="1" hangingPunct="1">
              <a:defRPr/>
            </a:pPr>
            <a:r>
              <a:rPr lang="es-ES" smtClean="0"/>
              <a:t>EJES INTEGRADORES (1)</a:t>
            </a:r>
          </a:p>
        </p:txBody>
      </p:sp>
      <p:sp>
        <p:nvSpPr>
          <p:cNvPr id="142339" name="Rectangle 3"/>
          <p:cNvSpPr>
            <a:spLocks noGrp="1" noRot="1" noChangeArrowheads="1"/>
          </p:cNvSpPr>
          <p:nvPr>
            <p:ph type="body" idx="1"/>
          </p:nvPr>
        </p:nvSpPr>
        <p:spPr/>
        <p:txBody>
          <a:bodyPr/>
          <a:lstStyle/>
          <a:p>
            <a:pPr marL="609600" indent="-609600" eaLnBrk="1" hangingPunct="1">
              <a:lnSpc>
                <a:spcPct val="90000"/>
              </a:lnSpc>
              <a:defRPr/>
            </a:pPr>
            <a:r>
              <a:rPr lang="es-ES" smtClean="0"/>
              <a:t>CIENCIAS SOCIALES:</a:t>
            </a:r>
          </a:p>
          <a:p>
            <a:pPr marL="609600" indent="-609600" eaLnBrk="1" hangingPunct="1">
              <a:lnSpc>
                <a:spcPct val="90000"/>
              </a:lnSpc>
              <a:buFont typeface="Wingdings" pitchFamily="2" charset="2"/>
              <a:buAutoNum type="arabicPeriod"/>
              <a:defRPr/>
            </a:pPr>
            <a:r>
              <a:rPr lang="es-ES" smtClean="0"/>
              <a:t>Mapa del Municipio</a:t>
            </a:r>
          </a:p>
          <a:p>
            <a:pPr marL="609600" indent="-609600" eaLnBrk="1" hangingPunct="1">
              <a:lnSpc>
                <a:spcPct val="90000"/>
              </a:lnSpc>
              <a:buFont typeface="Wingdings" pitchFamily="2" charset="2"/>
              <a:buAutoNum type="arabicPeriod"/>
              <a:defRPr/>
            </a:pPr>
            <a:r>
              <a:rPr lang="es-ES" smtClean="0"/>
              <a:t>Planos del Plantel</a:t>
            </a:r>
          </a:p>
          <a:p>
            <a:pPr marL="609600" indent="-609600" eaLnBrk="1" hangingPunct="1">
              <a:lnSpc>
                <a:spcPct val="90000"/>
              </a:lnSpc>
              <a:defRPr/>
            </a:pPr>
            <a:endParaRPr lang="es-ES" smtClean="0"/>
          </a:p>
          <a:p>
            <a:pPr marL="609600" indent="-609600" eaLnBrk="1" hangingPunct="1">
              <a:lnSpc>
                <a:spcPct val="90000"/>
              </a:lnSpc>
              <a:defRPr/>
            </a:pPr>
            <a:r>
              <a:rPr lang="es-ES" smtClean="0"/>
              <a:t>CIENCIAS NATURALES: </a:t>
            </a:r>
          </a:p>
          <a:p>
            <a:pPr marL="609600" indent="-609600" eaLnBrk="1" hangingPunct="1">
              <a:lnSpc>
                <a:spcPct val="90000"/>
              </a:lnSpc>
              <a:buFont typeface="Wingdings" pitchFamily="2" charset="2"/>
              <a:buAutoNum type="arabicPeriod"/>
              <a:defRPr/>
            </a:pPr>
            <a:r>
              <a:rPr lang="es-ES" smtClean="0"/>
              <a:t>Signos Vitales </a:t>
            </a:r>
          </a:p>
          <a:p>
            <a:pPr marL="609600" indent="-609600" eaLnBrk="1" hangingPunct="1">
              <a:lnSpc>
                <a:spcPct val="90000"/>
              </a:lnSpc>
              <a:buFont typeface="Wingdings" pitchFamily="2" charset="2"/>
              <a:buAutoNum type="arabicPeriod"/>
              <a:defRPr/>
            </a:pPr>
            <a:r>
              <a:rPr lang="es-ES" smtClean="0"/>
              <a:t>Botiquín (medicamentos básicos)</a:t>
            </a:r>
          </a:p>
          <a:p>
            <a:pPr marL="609600" indent="-609600" eaLnBrk="1" hangingPunct="1">
              <a:lnSpc>
                <a:spcPct val="90000"/>
              </a:lnSpc>
              <a:buFont typeface="Wingdings" pitchFamily="2" charset="2"/>
              <a:buNone/>
              <a:defRPr/>
            </a:pPr>
            <a:r>
              <a:rPr lang="es-ES" smtClean="0"/>
              <a:t> </a:t>
            </a:r>
          </a:p>
          <a:p>
            <a:pPr marL="609600" indent="-609600" eaLnBrk="1" hangingPunct="1">
              <a:lnSpc>
                <a:spcPct val="90000"/>
              </a:lnSpc>
              <a:buFont typeface="Arial" charset="0"/>
              <a:buNone/>
              <a:defRPr/>
            </a:pPr>
            <a:endParaRPr lang="es-ES"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42338"/>
                                        </p:tgtEl>
                                        <p:attrNameLst>
                                          <p:attrName>style.visibility</p:attrName>
                                        </p:attrNameLst>
                                      </p:cBhvr>
                                      <p:to>
                                        <p:strVal val="visible"/>
                                      </p:to>
                                    </p:set>
                                    <p:animEffect transition="in" filter="fade">
                                      <p:cBhvr>
                                        <p:cTn id="7" dur="800" decel="100000"/>
                                        <p:tgtEl>
                                          <p:spTgt spid="142338"/>
                                        </p:tgtEl>
                                      </p:cBhvr>
                                    </p:animEffect>
                                    <p:anim calcmode="lin" valueType="num">
                                      <p:cBhvr>
                                        <p:cTn id="8" dur="800" decel="100000" fill="hold"/>
                                        <p:tgtEl>
                                          <p:spTgt spid="142338"/>
                                        </p:tgtEl>
                                        <p:attrNameLst>
                                          <p:attrName>style.rotation</p:attrName>
                                        </p:attrNameLst>
                                      </p:cBhvr>
                                      <p:tavLst>
                                        <p:tav tm="0">
                                          <p:val>
                                            <p:fltVal val="-90"/>
                                          </p:val>
                                        </p:tav>
                                        <p:tav tm="100000">
                                          <p:val>
                                            <p:fltVal val="0"/>
                                          </p:val>
                                        </p:tav>
                                      </p:tavLst>
                                    </p:anim>
                                    <p:anim calcmode="lin" valueType="num">
                                      <p:cBhvr>
                                        <p:cTn id="9" dur="800" decel="100000" fill="hold"/>
                                        <p:tgtEl>
                                          <p:spTgt spid="142338"/>
                                        </p:tgtEl>
                                        <p:attrNameLst>
                                          <p:attrName>ppt_x</p:attrName>
                                        </p:attrNameLst>
                                      </p:cBhvr>
                                      <p:tavLst>
                                        <p:tav tm="0">
                                          <p:val>
                                            <p:strVal val="#ppt_x+0.4"/>
                                          </p:val>
                                        </p:tav>
                                        <p:tav tm="100000">
                                          <p:val>
                                            <p:strVal val="#ppt_x-0.05"/>
                                          </p:val>
                                        </p:tav>
                                      </p:tavLst>
                                    </p:anim>
                                    <p:anim calcmode="lin" valueType="num">
                                      <p:cBhvr>
                                        <p:cTn id="10" dur="800" decel="100000" fill="hold"/>
                                        <p:tgtEl>
                                          <p:spTgt spid="14233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233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2338"/>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42339">
                                            <p:txEl>
                                              <p:pRg st="0" end="0"/>
                                            </p:txEl>
                                          </p:spTgt>
                                        </p:tgtEl>
                                        <p:attrNameLst>
                                          <p:attrName>style.visibility</p:attrName>
                                        </p:attrNameLst>
                                      </p:cBhvr>
                                      <p:to>
                                        <p:strVal val="visible"/>
                                      </p:to>
                                    </p:set>
                                    <p:animEffect transition="in" filter="fade">
                                      <p:cBhvr>
                                        <p:cTn id="17" dur="1000"/>
                                        <p:tgtEl>
                                          <p:spTgt spid="142339">
                                            <p:txEl>
                                              <p:pRg st="0" end="0"/>
                                            </p:txEl>
                                          </p:spTgt>
                                        </p:tgtEl>
                                      </p:cBhvr>
                                    </p:animEffect>
                                    <p:anim calcmode="lin" valueType="num">
                                      <p:cBhvr>
                                        <p:cTn id="18" dur="10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42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42339">
                                            <p:txEl>
                                              <p:pRg st="1" end="1"/>
                                            </p:txEl>
                                          </p:spTgt>
                                        </p:tgtEl>
                                        <p:attrNameLst>
                                          <p:attrName>style.visibility</p:attrName>
                                        </p:attrNameLst>
                                      </p:cBhvr>
                                      <p:to>
                                        <p:strVal val="visible"/>
                                      </p:to>
                                    </p:set>
                                    <p:animEffect transition="in" filter="fade">
                                      <p:cBhvr>
                                        <p:cTn id="24" dur="1000"/>
                                        <p:tgtEl>
                                          <p:spTgt spid="142339">
                                            <p:txEl>
                                              <p:pRg st="1" end="1"/>
                                            </p:txEl>
                                          </p:spTgt>
                                        </p:tgtEl>
                                      </p:cBhvr>
                                    </p:animEffect>
                                    <p:anim calcmode="lin" valueType="num">
                                      <p:cBhvr>
                                        <p:cTn id="25" dur="1000" fill="hold"/>
                                        <p:tgtEl>
                                          <p:spTgt spid="14233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42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42339">
                                            <p:txEl>
                                              <p:pRg st="2" end="2"/>
                                            </p:txEl>
                                          </p:spTgt>
                                        </p:tgtEl>
                                        <p:attrNameLst>
                                          <p:attrName>style.visibility</p:attrName>
                                        </p:attrNameLst>
                                      </p:cBhvr>
                                      <p:to>
                                        <p:strVal val="visible"/>
                                      </p:to>
                                    </p:set>
                                    <p:animEffect transition="in" filter="fade">
                                      <p:cBhvr>
                                        <p:cTn id="31" dur="1000"/>
                                        <p:tgtEl>
                                          <p:spTgt spid="142339">
                                            <p:txEl>
                                              <p:pRg st="2" end="2"/>
                                            </p:txEl>
                                          </p:spTgt>
                                        </p:tgtEl>
                                      </p:cBhvr>
                                    </p:animEffect>
                                    <p:anim calcmode="lin" valueType="num">
                                      <p:cBhvr>
                                        <p:cTn id="32" dur="10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42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42339">
                                            <p:txEl>
                                              <p:pRg st="4" end="4"/>
                                            </p:txEl>
                                          </p:spTgt>
                                        </p:tgtEl>
                                        <p:attrNameLst>
                                          <p:attrName>style.visibility</p:attrName>
                                        </p:attrNameLst>
                                      </p:cBhvr>
                                      <p:to>
                                        <p:strVal val="visible"/>
                                      </p:to>
                                    </p:set>
                                    <p:animEffect transition="in" filter="fade">
                                      <p:cBhvr>
                                        <p:cTn id="38" dur="1000"/>
                                        <p:tgtEl>
                                          <p:spTgt spid="142339">
                                            <p:txEl>
                                              <p:pRg st="4" end="4"/>
                                            </p:txEl>
                                          </p:spTgt>
                                        </p:tgtEl>
                                      </p:cBhvr>
                                    </p:animEffect>
                                    <p:anim calcmode="lin" valueType="num">
                                      <p:cBhvr>
                                        <p:cTn id="39" dur="1000" fill="hold"/>
                                        <p:tgtEl>
                                          <p:spTgt spid="142339">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142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42339">
                                            <p:txEl>
                                              <p:pRg st="5" end="5"/>
                                            </p:txEl>
                                          </p:spTgt>
                                        </p:tgtEl>
                                        <p:attrNameLst>
                                          <p:attrName>style.visibility</p:attrName>
                                        </p:attrNameLst>
                                      </p:cBhvr>
                                      <p:to>
                                        <p:strVal val="visible"/>
                                      </p:to>
                                    </p:set>
                                    <p:animEffect transition="in" filter="fade">
                                      <p:cBhvr>
                                        <p:cTn id="45" dur="1000"/>
                                        <p:tgtEl>
                                          <p:spTgt spid="142339">
                                            <p:txEl>
                                              <p:pRg st="5" end="5"/>
                                            </p:txEl>
                                          </p:spTgt>
                                        </p:tgtEl>
                                      </p:cBhvr>
                                    </p:animEffect>
                                    <p:anim calcmode="lin" valueType="num">
                                      <p:cBhvr>
                                        <p:cTn id="46" dur="1000" fill="hold"/>
                                        <p:tgtEl>
                                          <p:spTgt spid="142339">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4233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42339">
                                            <p:txEl>
                                              <p:pRg st="6" end="6"/>
                                            </p:txEl>
                                          </p:spTgt>
                                        </p:tgtEl>
                                        <p:attrNameLst>
                                          <p:attrName>style.visibility</p:attrName>
                                        </p:attrNameLst>
                                      </p:cBhvr>
                                      <p:to>
                                        <p:strVal val="visible"/>
                                      </p:to>
                                    </p:set>
                                    <p:animEffect transition="in" filter="fade">
                                      <p:cBhvr>
                                        <p:cTn id="52" dur="1000"/>
                                        <p:tgtEl>
                                          <p:spTgt spid="142339">
                                            <p:txEl>
                                              <p:pRg st="6" end="6"/>
                                            </p:txEl>
                                          </p:spTgt>
                                        </p:tgtEl>
                                      </p:cBhvr>
                                    </p:animEffect>
                                    <p:anim calcmode="lin" valueType="num">
                                      <p:cBhvr>
                                        <p:cTn id="53" dur="1000" fill="hold"/>
                                        <p:tgtEl>
                                          <p:spTgt spid="14233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14233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42339">
                                            <p:txEl>
                                              <p:pRg st="7" end="7"/>
                                            </p:txEl>
                                          </p:spTgt>
                                        </p:tgtEl>
                                        <p:attrNameLst>
                                          <p:attrName>style.visibility</p:attrName>
                                        </p:attrNameLst>
                                      </p:cBhvr>
                                      <p:to>
                                        <p:strVal val="visible"/>
                                      </p:to>
                                    </p:set>
                                    <p:animEffect transition="in" filter="fade">
                                      <p:cBhvr>
                                        <p:cTn id="59" dur="1000"/>
                                        <p:tgtEl>
                                          <p:spTgt spid="142339">
                                            <p:txEl>
                                              <p:pRg st="7" end="7"/>
                                            </p:txEl>
                                          </p:spTgt>
                                        </p:tgtEl>
                                      </p:cBhvr>
                                    </p:animEffect>
                                    <p:anim calcmode="lin" valueType="num">
                                      <p:cBhvr>
                                        <p:cTn id="60" dur="1000" fill="hold"/>
                                        <p:tgtEl>
                                          <p:spTgt spid="142339">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14233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p:bldP spid="14233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Rot="1" noChangeArrowheads="1"/>
          </p:cNvSpPr>
          <p:nvPr>
            <p:ph type="title"/>
          </p:nvPr>
        </p:nvSpPr>
        <p:spPr/>
        <p:txBody>
          <a:bodyPr/>
          <a:lstStyle/>
          <a:p>
            <a:pPr eaLnBrk="1" hangingPunct="1">
              <a:defRPr/>
            </a:pPr>
            <a:r>
              <a:rPr lang="es-ES" smtClean="0"/>
              <a:t>EJES INTEGRADORES (2)</a:t>
            </a:r>
          </a:p>
        </p:txBody>
      </p:sp>
      <p:sp>
        <p:nvSpPr>
          <p:cNvPr id="143363" name="Rectangle 3"/>
          <p:cNvSpPr>
            <a:spLocks noGrp="1" noRot="1" noChangeArrowheads="1"/>
          </p:cNvSpPr>
          <p:nvPr>
            <p:ph type="body" idx="1"/>
          </p:nvPr>
        </p:nvSpPr>
        <p:spPr/>
        <p:txBody>
          <a:bodyPr/>
          <a:lstStyle/>
          <a:p>
            <a:pPr marL="609600" indent="-609600" eaLnBrk="1" hangingPunct="1">
              <a:lnSpc>
                <a:spcPct val="90000"/>
              </a:lnSpc>
              <a:defRPr/>
            </a:pPr>
            <a:r>
              <a:rPr lang="es-ES" sz="2400" smtClean="0"/>
              <a:t>EDUCACION ARTISTICA :</a:t>
            </a:r>
          </a:p>
          <a:p>
            <a:pPr marL="609600" indent="-609600" eaLnBrk="1" hangingPunct="1">
              <a:lnSpc>
                <a:spcPct val="90000"/>
              </a:lnSpc>
              <a:buFont typeface="Arial" charset="0"/>
              <a:buNone/>
              <a:defRPr/>
            </a:pPr>
            <a:r>
              <a:rPr lang="es-ES" sz="2400" smtClean="0"/>
              <a:t>   Señalización </a:t>
            </a:r>
          </a:p>
          <a:p>
            <a:pPr marL="609600" indent="-609600" eaLnBrk="1" hangingPunct="1">
              <a:lnSpc>
                <a:spcPct val="90000"/>
              </a:lnSpc>
              <a:buFont typeface="Wingdings" pitchFamily="2" charset="2"/>
              <a:buAutoNum type="arabicPeriod"/>
              <a:defRPr/>
            </a:pPr>
            <a:r>
              <a:rPr lang="es-ES" sz="2400" smtClean="0"/>
              <a:t>Rutas de Evacuación</a:t>
            </a:r>
          </a:p>
          <a:p>
            <a:pPr marL="609600" indent="-609600" eaLnBrk="1" hangingPunct="1">
              <a:lnSpc>
                <a:spcPct val="90000"/>
              </a:lnSpc>
              <a:buFont typeface="Wingdings" pitchFamily="2" charset="2"/>
              <a:buAutoNum type="arabicPeriod"/>
              <a:defRPr/>
            </a:pPr>
            <a:r>
              <a:rPr lang="es-ES" sz="2400" smtClean="0"/>
              <a:t>Sitios de Concentración</a:t>
            </a:r>
          </a:p>
          <a:p>
            <a:pPr marL="609600" indent="-609600" eaLnBrk="1" hangingPunct="1">
              <a:lnSpc>
                <a:spcPct val="90000"/>
              </a:lnSpc>
              <a:buFont typeface="Wingdings" pitchFamily="2" charset="2"/>
              <a:buNone/>
              <a:defRPr/>
            </a:pPr>
            <a:endParaRPr lang="es-ES" sz="2400" smtClean="0"/>
          </a:p>
          <a:p>
            <a:pPr marL="609600" indent="-609600" eaLnBrk="1" hangingPunct="1">
              <a:lnSpc>
                <a:spcPct val="90000"/>
              </a:lnSpc>
              <a:defRPr/>
            </a:pPr>
            <a:r>
              <a:rPr lang="es-ES" sz="2400" smtClean="0"/>
              <a:t>HUMANIDADES ( LENGUAJ – INGLES ):</a:t>
            </a:r>
          </a:p>
          <a:p>
            <a:pPr marL="609600" indent="-609600" eaLnBrk="1" hangingPunct="1">
              <a:lnSpc>
                <a:spcPct val="90000"/>
              </a:lnSpc>
              <a:buFont typeface="Wingdings" pitchFamily="2" charset="2"/>
              <a:buAutoNum type="arabicPeriod"/>
              <a:defRPr/>
            </a:pPr>
            <a:r>
              <a:rPr lang="es-ES" sz="2400" smtClean="0"/>
              <a:t>Investigación histórica sobre situaciones  de desastre.</a:t>
            </a:r>
          </a:p>
          <a:p>
            <a:pPr marL="609600" indent="-609600" eaLnBrk="1" hangingPunct="1">
              <a:lnSpc>
                <a:spcPct val="90000"/>
              </a:lnSpc>
              <a:buFont typeface="Wingdings" pitchFamily="2" charset="2"/>
              <a:buAutoNum type="arabicPeriod"/>
              <a:defRPr/>
            </a:pPr>
            <a:r>
              <a:rPr lang="es-ES" sz="2400" smtClean="0"/>
              <a:t>Entrevistas sobre niveles máximos alcanzados por los ríos cercanos y efectos negativos de huracanes previos.</a:t>
            </a:r>
          </a:p>
          <a:p>
            <a:pPr marL="609600" indent="-609600" eaLnBrk="1" hangingPunct="1">
              <a:lnSpc>
                <a:spcPct val="90000"/>
              </a:lnSpc>
              <a:buFont typeface="Wingdings" pitchFamily="2" charset="2"/>
              <a:buAutoNum type="arabicPeriod"/>
              <a:defRPr/>
            </a:pPr>
            <a:r>
              <a:rPr lang="es-ES" sz="2400" smtClean="0"/>
              <a:t>Lectura comprensiva sobre un caso de desastre.</a:t>
            </a:r>
          </a:p>
          <a:p>
            <a:pPr marL="609600" indent="-609600" eaLnBrk="1" hangingPunct="1">
              <a:lnSpc>
                <a:spcPct val="90000"/>
              </a:lnSpc>
              <a:buFont typeface="Wingdings" pitchFamily="2" charset="2"/>
              <a:buNone/>
              <a:defRPr/>
            </a:pPr>
            <a:endParaRPr lang="es-ES" sz="2400" smtClean="0"/>
          </a:p>
          <a:p>
            <a:pPr marL="609600" indent="-609600" eaLnBrk="1" hangingPunct="1">
              <a:lnSpc>
                <a:spcPct val="90000"/>
              </a:lnSpc>
              <a:buFont typeface="Wingdings" pitchFamily="2" charset="2"/>
              <a:buNone/>
              <a:defRPr/>
            </a:pPr>
            <a:endParaRPr lang="es-ES" sz="2400" smtClean="0"/>
          </a:p>
          <a:p>
            <a:pPr marL="609600" indent="-609600" eaLnBrk="1" hangingPunct="1">
              <a:lnSpc>
                <a:spcPct val="90000"/>
              </a:lnSpc>
              <a:defRPr/>
            </a:pPr>
            <a:endParaRPr lang="es-ES" sz="2400" smtClean="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43362"/>
                                        </p:tgtEl>
                                        <p:attrNameLst>
                                          <p:attrName>style.visibility</p:attrName>
                                        </p:attrNameLst>
                                      </p:cBhvr>
                                      <p:to>
                                        <p:strVal val="visible"/>
                                      </p:to>
                                    </p:set>
                                    <p:animEffect transition="in" filter="fade">
                                      <p:cBhvr>
                                        <p:cTn id="7" dur="800" decel="100000"/>
                                        <p:tgtEl>
                                          <p:spTgt spid="143362"/>
                                        </p:tgtEl>
                                      </p:cBhvr>
                                    </p:animEffect>
                                    <p:anim calcmode="lin" valueType="num">
                                      <p:cBhvr>
                                        <p:cTn id="8" dur="800" decel="100000" fill="hold"/>
                                        <p:tgtEl>
                                          <p:spTgt spid="143362"/>
                                        </p:tgtEl>
                                        <p:attrNameLst>
                                          <p:attrName>style.rotation</p:attrName>
                                        </p:attrNameLst>
                                      </p:cBhvr>
                                      <p:tavLst>
                                        <p:tav tm="0">
                                          <p:val>
                                            <p:fltVal val="-90"/>
                                          </p:val>
                                        </p:tav>
                                        <p:tav tm="100000">
                                          <p:val>
                                            <p:fltVal val="0"/>
                                          </p:val>
                                        </p:tav>
                                      </p:tavLst>
                                    </p:anim>
                                    <p:anim calcmode="lin" valueType="num">
                                      <p:cBhvr>
                                        <p:cTn id="9" dur="800" decel="100000" fill="hold"/>
                                        <p:tgtEl>
                                          <p:spTgt spid="143362"/>
                                        </p:tgtEl>
                                        <p:attrNameLst>
                                          <p:attrName>ppt_x</p:attrName>
                                        </p:attrNameLst>
                                      </p:cBhvr>
                                      <p:tavLst>
                                        <p:tav tm="0">
                                          <p:val>
                                            <p:strVal val="#ppt_x+0.4"/>
                                          </p:val>
                                        </p:tav>
                                        <p:tav tm="100000">
                                          <p:val>
                                            <p:strVal val="#ppt_x-0.05"/>
                                          </p:val>
                                        </p:tav>
                                      </p:tavLst>
                                    </p:anim>
                                    <p:anim calcmode="lin" valueType="num">
                                      <p:cBhvr>
                                        <p:cTn id="10" dur="800" decel="100000" fill="hold"/>
                                        <p:tgtEl>
                                          <p:spTgt spid="143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3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33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43363">
                                            <p:txEl>
                                              <p:pRg st="0" end="0"/>
                                            </p:txEl>
                                          </p:spTgt>
                                        </p:tgtEl>
                                        <p:attrNameLst>
                                          <p:attrName>style.visibility</p:attrName>
                                        </p:attrNameLst>
                                      </p:cBhvr>
                                      <p:to>
                                        <p:strVal val="visible"/>
                                      </p:to>
                                    </p:set>
                                    <p:animEffect transition="in" filter="fade">
                                      <p:cBhvr>
                                        <p:cTn id="17" dur="1000"/>
                                        <p:tgtEl>
                                          <p:spTgt spid="143363">
                                            <p:txEl>
                                              <p:pRg st="0" end="0"/>
                                            </p:txEl>
                                          </p:spTgt>
                                        </p:tgtEl>
                                      </p:cBhvr>
                                    </p:animEffect>
                                    <p:anim calcmode="lin" valueType="num">
                                      <p:cBhvr>
                                        <p:cTn id="18" dur="1000" fill="hold"/>
                                        <p:tgtEl>
                                          <p:spTgt spid="14336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433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43363">
                                            <p:txEl>
                                              <p:pRg st="1" end="1"/>
                                            </p:txEl>
                                          </p:spTgt>
                                        </p:tgtEl>
                                        <p:attrNameLst>
                                          <p:attrName>style.visibility</p:attrName>
                                        </p:attrNameLst>
                                      </p:cBhvr>
                                      <p:to>
                                        <p:strVal val="visible"/>
                                      </p:to>
                                    </p:set>
                                    <p:animEffect transition="in" filter="fade">
                                      <p:cBhvr>
                                        <p:cTn id="24" dur="1000"/>
                                        <p:tgtEl>
                                          <p:spTgt spid="143363">
                                            <p:txEl>
                                              <p:pRg st="1" end="1"/>
                                            </p:txEl>
                                          </p:spTgt>
                                        </p:tgtEl>
                                      </p:cBhvr>
                                    </p:animEffect>
                                    <p:anim calcmode="lin" valueType="num">
                                      <p:cBhvr>
                                        <p:cTn id="25" dur="1000" fill="hold"/>
                                        <p:tgtEl>
                                          <p:spTgt spid="14336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43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43363">
                                            <p:txEl>
                                              <p:pRg st="2" end="2"/>
                                            </p:txEl>
                                          </p:spTgt>
                                        </p:tgtEl>
                                        <p:attrNameLst>
                                          <p:attrName>style.visibility</p:attrName>
                                        </p:attrNameLst>
                                      </p:cBhvr>
                                      <p:to>
                                        <p:strVal val="visible"/>
                                      </p:to>
                                    </p:set>
                                    <p:animEffect transition="in" filter="fade">
                                      <p:cBhvr>
                                        <p:cTn id="31" dur="1000"/>
                                        <p:tgtEl>
                                          <p:spTgt spid="143363">
                                            <p:txEl>
                                              <p:pRg st="2" end="2"/>
                                            </p:txEl>
                                          </p:spTgt>
                                        </p:tgtEl>
                                      </p:cBhvr>
                                    </p:animEffect>
                                    <p:anim calcmode="lin" valueType="num">
                                      <p:cBhvr>
                                        <p:cTn id="32" dur="1000" fill="hold"/>
                                        <p:tgtEl>
                                          <p:spTgt spid="14336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43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43363">
                                            <p:txEl>
                                              <p:pRg st="3" end="3"/>
                                            </p:txEl>
                                          </p:spTgt>
                                        </p:tgtEl>
                                        <p:attrNameLst>
                                          <p:attrName>style.visibility</p:attrName>
                                        </p:attrNameLst>
                                      </p:cBhvr>
                                      <p:to>
                                        <p:strVal val="visible"/>
                                      </p:to>
                                    </p:set>
                                    <p:animEffect transition="in" filter="fade">
                                      <p:cBhvr>
                                        <p:cTn id="38" dur="1000"/>
                                        <p:tgtEl>
                                          <p:spTgt spid="143363">
                                            <p:txEl>
                                              <p:pRg st="3" end="3"/>
                                            </p:txEl>
                                          </p:spTgt>
                                        </p:tgtEl>
                                      </p:cBhvr>
                                    </p:animEffect>
                                    <p:anim calcmode="lin" valueType="num">
                                      <p:cBhvr>
                                        <p:cTn id="39" dur="1000" fill="hold"/>
                                        <p:tgtEl>
                                          <p:spTgt spid="14336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433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43363">
                                            <p:txEl>
                                              <p:pRg st="5" end="5"/>
                                            </p:txEl>
                                          </p:spTgt>
                                        </p:tgtEl>
                                        <p:attrNameLst>
                                          <p:attrName>style.visibility</p:attrName>
                                        </p:attrNameLst>
                                      </p:cBhvr>
                                      <p:to>
                                        <p:strVal val="visible"/>
                                      </p:to>
                                    </p:set>
                                    <p:animEffect transition="in" filter="fade">
                                      <p:cBhvr>
                                        <p:cTn id="45" dur="1000"/>
                                        <p:tgtEl>
                                          <p:spTgt spid="143363">
                                            <p:txEl>
                                              <p:pRg st="5" end="5"/>
                                            </p:txEl>
                                          </p:spTgt>
                                        </p:tgtEl>
                                      </p:cBhvr>
                                    </p:animEffect>
                                    <p:anim calcmode="lin" valueType="num">
                                      <p:cBhvr>
                                        <p:cTn id="46" dur="1000" fill="hold"/>
                                        <p:tgtEl>
                                          <p:spTgt spid="14336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14336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43363">
                                            <p:txEl>
                                              <p:pRg st="6" end="6"/>
                                            </p:txEl>
                                          </p:spTgt>
                                        </p:tgtEl>
                                        <p:attrNameLst>
                                          <p:attrName>style.visibility</p:attrName>
                                        </p:attrNameLst>
                                      </p:cBhvr>
                                      <p:to>
                                        <p:strVal val="visible"/>
                                      </p:to>
                                    </p:set>
                                    <p:animEffect transition="in" filter="fade">
                                      <p:cBhvr>
                                        <p:cTn id="52" dur="1000"/>
                                        <p:tgtEl>
                                          <p:spTgt spid="143363">
                                            <p:txEl>
                                              <p:pRg st="6" end="6"/>
                                            </p:txEl>
                                          </p:spTgt>
                                        </p:tgtEl>
                                      </p:cBhvr>
                                    </p:animEffect>
                                    <p:anim calcmode="lin" valueType="num">
                                      <p:cBhvr>
                                        <p:cTn id="53" dur="1000" fill="hold"/>
                                        <p:tgtEl>
                                          <p:spTgt spid="14336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14336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43363">
                                            <p:txEl>
                                              <p:pRg st="7" end="7"/>
                                            </p:txEl>
                                          </p:spTgt>
                                        </p:tgtEl>
                                        <p:attrNameLst>
                                          <p:attrName>style.visibility</p:attrName>
                                        </p:attrNameLst>
                                      </p:cBhvr>
                                      <p:to>
                                        <p:strVal val="visible"/>
                                      </p:to>
                                    </p:set>
                                    <p:animEffect transition="in" filter="fade">
                                      <p:cBhvr>
                                        <p:cTn id="59" dur="1000"/>
                                        <p:tgtEl>
                                          <p:spTgt spid="143363">
                                            <p:txEl>
                                              <p:pRg st="7" end="7"/>
                                            </p:txEl>
                                          </p:spTgt>
                                        </p:tgtEl>
                                      </p:cBhvr>
                                    </p:animEffect>
                                    <p:anim calcmode="lin" valueType="num">
                                      <p:cBhvr>
                                        <p:cTn id="60" dur="1000" fill="hold"/>
                                        <p:tgtEl>
                                          <p:spTgt spid="143363">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14336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143363">
                                            <p:txEl>
                                              <p:pRg st="8" end="8"/>
                                            </p:txEl>
                                          </p:spTgt>
                                        </p:tgtEl>
                                        <p:attrNameLst>
                                          <p:attrName>style.visibility</p:attrName>
                                        </p:attrNameLst>
                                      </p:cBhvr>
                                      <p:to>
                                        <p:strVal val="visible"/>
                                      </p:to>
                                    </p:set>
                                    <p:animEffect transition="in" filter="fade">
                                      <p:cBhvr>
                                        <p:cTn id="66" dur="1000"/>
                                        <p:tgtEl>
                                          <p:spTgt spid="143363">
                                            <p:txEl>
                                              <p:pRg st="8" end="8"/>
                                            </p:txEl>
                                          </p:spTgt>
                                        </p:tgtEl>
                                      </p:cBhvr>
                                    </p:animEffect>
                                    <p:anim calcmode="lin" valueType="num">
                                      <p:cBhvr>
                                        <p:cTn id="67" dur="1000" fill="hold"/>
                                        <p:tgtEl>
                                          <p:spTgt spid="143363">
                                            <p:txEl>
                                              <p:pRg st="8" end="8"/>
                                            </p:txEl>
                                          </p:spTgt>
                                        </p:tgtEl>
                                        <p:attrNameLst>
                                          <p:attrName>ppt_x</p:attrName>
                                        </p:attrNameLst>
                                      </p:cBhvr>
                                      <p:tavLst>
                                        <p:tav tm="0">
                                          <p:val>
                                            <p:strVal val="#ppt_x"/>
                                          </p:val>
                                        </p:tav>
                                        <p:tav tm="100000">
                                          <p:val>
                                            <p:strVal val="#ppt_x"/>
                                          </p:val>
                                        </p:tav>
                                      </p:tavLst>
                                    </p:anim>
                                    <p:anim calcmode="lin" valueType="num">
                                      <p:cBhvr>
                                        <p:cTn id="68" dur="1000" fill="hold"/>
                                        <p:tgtEl>
                                          <p:spTgt spid="14336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P spid="14336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Rot="1" noChangeArrowheads="1"/>
          </p:cNvSpPr>
          <p:nvPr>
            <p:ph type="title"/>
          </p:nvPr>
        </p:nvSpPr>
        <p:spPr/>
        <p:txBody>
          <a:bodyPr/>
          <a:lstStyle/>
          <a:p>
            <a:pPr eaLnBrk="1" hangingPunct="1">
              <a:defRPr/>
            </a:pPr>
            <a:r>
              <a:rPr lang="es-ES" sz="4000" smtClean="0"/>
              <a:t>PREGUNTAS CIENCIAS SOCIALES (1)</a:t>
            </a:r>
          </a:p>
        </p:txBody>
      </p:sp>
      <p:sp>
        <p:nvSpPr>
          <p:cNvPr id="144387" name="Rectangle 3"/>
          <p:cNvSpPr>
            <a:spLocks noGrp="1" noRot="1" noChangeArrowheads="1"/>
          </p:cNvSpPr>
          <p:nvPr>
            <p:ph type="body" idx="1"/>
          </p:nvPr>
        </p:nvSpPr>
        <p:spPr/>
        <p:txBody>
          <a:bodyPr/>
          <a:lstStyle/>
          <a:p>
            <a:pPr marL="609600" indent="-609600" eaLnBrk="1" hangingPunct="1">
              <a:lnSpc>
                <a:spcPct val="90000"/>
              </a:lnSpc>
              <a:defRPr/>
            </a:pPr>
            <a:r>
              <a:rPr lang="es-ES" sz="2800" smtClean="0"/>
              <a:t>Que son la escala de Mercalli y la escala de Ricther?</a:t>
            </a:r>
          </a:p>
          <a:p>
            <a:pPr marL="609600" indent="-609600" eaLnBrk="1" hangingPunct="1">
              <a:lnSpc>
                <a:spcPct val="90000"/>
              </a:lnSpc>
              <a:defRPr/>
            </a:pPr>
            <a:r>
              <a:rPr lang="es-ES" sz="2800" smtClean="0"/>
              <a:t>Que peligros ocasiona un temblor y como pueden evitarse?</a:t>
            </a:r>
          </a:p>
          <a:p>
            <a:pPr marL="609600" indent="-609600" eaLnBrk="1" hangingPunct="1">
              <a:lnSpc>
                <a:spcPct val="90000"/>
              </a:lnSpc>
              <a:defRPr/>
            </a:pPr>
            <a:r>
              <a:rPr lang="es-ES" sz="2800" smtClean="0"/>
              <a:t>En el mapa de Colombia, señalar las zonas de alta, intermedia y baja sismicidad. En cual se ubica Puerto Nare?.</a:t>
            </a:r>
          </a:p>
          <a:p>
            <a:pPr marL="609600" indent="-609600" eaLnBrk="1" hangingPunct="1">
              <a:lnSpc>
                <a:spcPct val="90000"/>
              </a:lnSpc>
              <a:defRPr/>
            </a:pPr>
            <a:r>
              <a:rPr lang="es-ES" sz="2800" smtClean="0"/>
              <a:t>En el mapa del país, señalar los volcanes activos e inactivos. En Puerto Nare existe alguna amenaza volcánica?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44386"/>
                                        </p:tgtEl>
                                        <p:attrNameLst>
                                          <p:attrName>style.visibility</p:attrName>
                                        </p:attrNameLst>
                                      </p:cBhvr>
                                      <p:to>
                                        <p:strVal val="visible"/>
                                      </p:to>
                                    </p:set>
                                    <p:anim calcmode="lin" valueType="num">
                                      <p:cBhvr>
                                        <p:cTn id="7" dur="2000" fill="hold"/>
                                        <p:tgtEl>
                                          <p:spTgt spid="144386"/>
                                        </p:tgtEl>
                                        <p:attrNameLst>
                                          <p:attrName>ppt_w</p:attrName>
                                        </p:attrNameLst>
                                      </p:cBhvr>
                                      <p:tavLst>
                                        <p:tav tm="0">
                                          <p:val>
                                            <p:strVal val="#ppt_w"/>
                                          </p:val>
                                        </p:tav>
                                        <p:tav tm="100000">
                                          <p:val>
                                            <p:strVal val="#ppt_w"/>
                                          </p:val>
                                        </p:tav>
                                      </p:tavLst>
                                    </p:anim>
                                    <p:anim calcmode="lin" valueType="num">
                                      <p:cBhvr>
                                        <p:cTn id="8" dur="2000" fill="hold"/>
                                        <p:tgtEl>
                                          <p:spTgt spid="14438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44386"/>
                                        </p:tgtEl>
                                        <p:attrNameLst>
                                          <p:attrName>ppt_x</p:attrName>
                                        </p:attrNameLst>
                                      </p:cBhvr>
                                      <p:tavLst>
                                        <p:tav tm="0">
                                          <p:val>
                                            <p:strVal val="#ppt_x-.4"/>
                                          </p:val>
                                        </p:tav>
                                        <p:tav tm="100000">
                                          <p:val>
                                            <p:strVal val="#ppt_x"/>
                                          </p:val>
                                        </p:tav>
                                      </p:tavLst>
                                    </p:anim>
                                    <p:anim calcmode="lin" valueType="num">
                                      <p:cBhvr>
                                        <p:cTn id="10" dur="2000" fill="hold"/>
                                        <p:tgtEl>
                                          <p:spTgt spid="14438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44387">
                                            <p:txEl>
                                              <p:pRg st="0" end="0"/>
                                            </p:txEl>
                                          </p:spTgt>
                                        </p:tgtEl>
                                        <p:attrNameLst>
                                          <p:attrName>style.visibility</p:attrName>
                                        </p:attrNameLst>
                                      </p:cBhvr>
                                      <p:to>
                                        <p:strVal val="visible"/>
                                      </p:to>
                                    </p:set>
                                    <p:animEffect transition="in" filter="fade">
                                      <p:cBhvr>
                                        <p:cTn id="15" dur="500">
                                          <p:stCondLst>
                                            <p:cond delay="0"/>
                                          </p:stCondLst>
                                        </p:cTn>
                                        <p:tgtEl>
                                          <p:spTgt spid="144387">
                                            <p:txEl>
                                              <p:pRg st="0" end="0"/>
                                            </p:txEl>
                                          </p:spTgt>
                                        </p:tgtEl>
                                      </p:cBhvr>
                                    </p:animEffect>
                                    <p:anim calcmode="lin" valueType="num">
                                      <p:cBhvr>
                                        <p:cTn id="16" dur="500" fill="hold">
                                          <p:stCondLst>
                                            <p:cond delay="0"/>
                                          </p:stCondLst>
                                        </p:cTn>
                                        <p:tgtEl>
                                          <p:spTgt spid="14438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44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44387">
                                            <p:txEl>
                                              <p:pRg st="1" end="1"/>
                                            </p:txEl>
                                          </p:spTgt>
                                        </p:tgtEl>
                                        <p:attrNameLst>
                                          <p:attrName>style.visibility</p:attrName>
                                        </p:attrNameLst>
                                      </p:cBhvr>
                                      <p:to>
                                        <p:strVal val="visible"/>
                                      </p:to>
                                    </p:set>
                                    <p:animEffect transition="in" filter="fade">
                                      <p:cBhvr>
                                        <p:cTn id="22" dur="500">
                                          <p:stCondLst>
                                            <p:cond delay="0"/>
                                          </p:stCondLst>
                                        </p:cTn>
                                        <p:tgtEl>
                                          <p:spTgt spid="144387">
                                            <p:txEl>
                                              <p:pRg st="1" end="1"/>
                                            </p:txEl>
                                          </p:spTgt>
                                        </p:tgtEl>
                                      </p:cBhvr>
                                    </p:animEffect>
                                    <p:anim calcmode="lin" valueType="num">
                                      <p:cBhvr>
                                        <p:cTn id="23" dur="500" fill="hold">
                                          <p:stCondLst>
                                            <p:cond delay="0"/>
                                          </p:stCondLst>
                                        </p:cTn>
                                        <p:tgtEl>
                                          <p:spTgt spid="144387">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44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44387">
                                            <p:txEl>
                                              <p:pRg st="2" end="2"/>
                                            </p:txEl>
                                          </p:spTgt>
                                        </p:tgtEl>
                                        <p:attrNameLst>
                                          <p:attrName>style.visibility</p:attrName>
                                        </p:attrNameLst>
                                      </p:cBhvr>
                                      <p:to>
                                        <p:strVal val="visible"/>
                                      </p:to>
                                    </p:set>
                                    <p:animEffect transition="in" filter="fade">
                                      <p:cBhvr>
                                        <p:cTn id="29" dur="500">
                                          <p:stCondLst>
                                            <p:cond delay="0"/>
                                          </p:stCondLst>
                                        </p:cTn>
                                        <p:tgtEl>
                                          <p:spTgt spid="144387">
                                            <p:txEl>
                                              <p:pRg st="2" end="2"/>
                                            </p:txEl>
                                          </p:spTgt>
                                        </p:tgtEl>
                                      </p:cBhvr>
                                    </p:animEffect>
                                    <p:anim calcmode="lin" valueType="num">
                                      <p:cBhvr>
                                        <p:cTn id="30" dur="500" fill="hold">
                                          <p:stCondLst>
                                            <p:cond delay="0"/>
                                          </p:stCondLst>
                                        </p:cTn>
                                        <p:tgtEl>
                                          <p:spTgt spid="144387">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44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44387">
                                            <p:txEl>
                                              <p:pRg st="3" end="3"/>
                                            </p:txEl>
                                          </p:spTgt>
                                        </p:tgtEl>
                                        <p:attrNameLst>
                                          <p:attrName>style.visibility</p:attrName>
                                        </p:attrNameLst>
                                      </p:cBhvr>
                                      <p:to>
                                        <p:strVal val="visible"/>
                                      </p:to>
                                    </p:set>
                                    <p:animEffect transition="in" filter="fade">
                                      <p:cBhvr>
                                        <p:cTn id="36" dur="500">
                                          <p:stCondLst>
                                            <p:cond delay="0"/>
                                          </p:stCondLst>
                                        </p:cTn>
                                        <p:tgtEl>
                                          <p:spTgt spid="144387">
                                            <p:txEl>
                                              <p:pRg st="3" end="3"/>
                                            </p:txEl>
                                          </p:spTgt>
                                        </p:tgtEl>
                                      </p:cBhvr>
                                    </p:animEffect>
                                    <p:anim calcmode="lin" valueType="num">
                                      <p:cBhvr>
                                        <p:cTn id="37" dur="500" fill="hold">
                                          <p:stCondLst>
                                            <p:cond delay="0"/>
                                          </p:stCondLst>
                                        </p:cTn>
                                        <p:tgtEl>
                                          <p:spTgt spid="144387">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4438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p:bldP spid="14438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Rot="1" noChangeArrowheads="1"/>
          </p:cNvSpPr>
          <p:nvPr>
            <p:ph type="title"/>
          </p:nvPr>
        </p:nvSpPr>
        <p:spPr/>
        <p:txBody>
          <a:bodyPr/>
          <a:lstStyle/>
          <a:p>
            <a:pPr eaLnBrk="1" hangingPunct="1">
              <a:defRPr/>
            </a:pPr>
            <a:r>
              <a:rPr lang="es-ES" sz="4000" smtClean="0"/>
              <a:t>ACTIVIDAD CIENCIAS SOCIALES (2)</a:t>
            </a:r>
          </a:p>
        </p:txBody>
      </p:sp>
      <p:sp>
        <p:nvSpPr>
          <p:cNvPr id="145411" name="Rectangle 3"/>
          <p:cNvSpPr>
            <a:spLocks noGrp="1" noRot="1" noChangeArrowheads="1"/>
          </p:cNvSpPr>
          <p:nvPr>
            <p:ph type="body" idx="1"/>
          </p:nvPr>
        </p:nvSpPr>
        <p:spPr/>
        <p:txBody>
          <a:bodyPr/>
          <a:lstStyle/>
          <a:p>
            <a:pPr marL="609600" indent="-609600" eaLnBrk="1" hangingPunct="1">
              <a:defRPr/>
            </a:pPr>
            <a:r>
              <a:rPr lang="es-ES" sz="2800" smtClean="0"/>
              <a:t>En el mapa de Colombia, señalar las zonas de inundación.</a:t>
            </a:r>
          </a:p>
          <a:p>
            <a:pPr marL="609600" indent="-609600" eaLnBrk="1" hangingPunct="1">
              <a:defRPr/>
            </a:pPr>
            <a:r>
              <a:rPr lang="es-ES" sz="2800" smtClean="0"/>
              <a:t>En el mapa del Municipio ubicar los ríos y quebradas cercanas.</a:t>
            </a:r>
          </a:p>
          <a:p>
            <a:pPr marL="609600" indent="-609600" eaLnBrk="1" hangingPunct="1">
              <a:defRPr/>
            </a:pPr>
            <a:r>
              <a:rPr lang="es-ES" sz="2800" smtClean="0"/>
              <a:t>Señalar en el mapa de Puerto Nare las zonas de inundación históricas o posibles.</a:t>
            </a:r>
          </a:p>
          <a:p>
            <a:pPr marL="609600" indent="-609600" eaLnBrk="1" hangingPunct="1">
              <a:defRPr/>
            </a:pPr>
            <a:r>
              <a:rPr lang="es-ES" sz="2800" smtClean="0"/>
              <a:t>En caso de inundación lenta o crecida repentina, cual debe ser el comportamiento para afrontar los riesgos posibles?.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45410"/>
                                        </p:tgtEl>
                                        <p:attrNameLst>
                                          <p:attrName>style.visibility</p:attrName>
                                        </p:attrNameLst>
                                      </p:cBhvr>
                                      <p:to>
                                        <p:strVal val="visible"/>
                                      </p:to>
                                    </p:set>
                                    <p:anim calcmode="lin" valueType="num">
                                      <p:cBhvr>
                                        <p:cTn id="7" dur="2000" fill="hold"/>
                                        <p:tgtEl>
                                          <p:spTgt spid="145410"/>
                                        </p:tgtEl>
                                        <p:attrNameLst>
                                          <p:attrName>ppt_w</p:attrName>
                                        </p:attrNameLst>
                                      </p:cBhvr>
                                      <p:tavLst>
                                        <p:tav tm="0">
                                          <p:val>
                                            <p:strVal val="#ppt_w"/>
                                          </p:val>
                                        </p:tav>
                                        <p:tav tm="100000">
                                          <p:val>
                                            <p:strVal val="#ppt_w"/>
                                          </p:val>
                                        </p:tav>
                                      </p:tavLst>
                                    </p:anim>
                                    <p:anim calcmode="lin" valueType="num">
                                      <p:cBhvr>
                                        <p:cTn id="8" dur="2000" fill="hold"/>
                                        <p:tgtEl>
                                          <p:spTgt spid="14541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45410"/>
                                        </p:tgtEl>
                                        <p:attrNameLst>
                                          <p:attrName>ppt_x</p:attrName>
                                        </p:attrNameLst>
                                      </p:cBhvr>
                                      <p:tavLst>
                                        <p:tav tm="0">
                                          <p:val>
                                            <p:strVal val="#ppt_x-.4"/>
                                          </p:val>
                                        </p:tav>
                                        <p:tav tm="100000">
                                          <p:val>
                                            <p:strVal val="#ppt_x"/>
                                          </p:val>
                                        </p:tav>
                                      </p:tavLst>
                                    </p:anim>
                                    <p:anim calcmode="lin" valueType="num">
                                      <p:cBhvr>
                                        <p:cTn id="10" dur="2000" fill="hold"/>
                                        <p:tgtEl>
                                          <p:spTgt spid="14541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45411">
                                            <p:txEl>
                                              <p:pRg st="0" end="0"/>
                                            </p:txEl>
                                          </p:spTgt>
                                        </p:tgtEl>
                                        <p:attrNameLst>
                                          <p:attrName>style.visibility</p:attrName>
                                        </p:attrNameLst>
                                      </p:cBhvr>
                                      <p:to>
                                        <p:strVal val="visible"/>
                                      </p:to>
                                    </p:set>
                                    <p:animEffect transition="in" filter="fade">
                                      <p:cBhvr>
                                        <p:cTn id="15" dur="500">
                                          <p:stCondLst>
                                            <p:cond delay="0"/>
                                          </p:stCondLst>
                                        </p:cTn>
                                        <p:tgtEl>
                                          <p:spTgt spid="145411">
                                            <p:txEl>
                                              <p:pRg st="0" end="0"/>
                                            </p:txEl>
                                          </p:spTgt>
                                        </p:tgtEl>
                                      </p:cBhvr>
                                    </p:animEffect>
                                    <p:anim calcmode="lin" valueType="num">
                                      <p:cBhvr>
                                        <p:cTn id="16" dur="500" fill="hold">
                                          <p:stCondLst>
                                            <p:cond delay="0"/>
                                          </p:stCondLst>
                                        </p:cTn>
                                        <p:tgtEl>
                                          <p:spTgt spid="14541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45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45411">
                                            <p:txEl>
                                              <p:pRg st="1" end="1"/>
                                            </p:txEl>
                                          </p:spTgt>
                                        </p:tgtEl>
                                        <p:attrNameLst>
                                          <p:attrName>style.visibility</p:attrName>
                                        </p:attrNameLst>
                                      </p:cBhvr>
                                      <p:to>
                                        <p:strVal val="visible"/>
                                      </p:to>
                                    </p:set>
                                    <p:animEffect transition="in" filter="fade">
                                      <p:cBhvr>
                                        <p:cTn id="22" dur="500">
                                          <p:stCondLst>
                                            <p:cond delay="0"/>
                                          </p:stCondLst>
                                        </p:cTn>
                                        <p:tgtEl>
                                          <p:spTgt spid="145411">
                                            <p:txEl>
                                              <p:pRg st="1" end="1"/>
                                            </p:txEl>
                                          </p:spTgt>
                                        </p:tgtEl>
                                      </p:cBhvr>
                                    </p:animEffect>
                                    <p:anim calcmode="lin" valueType="num">
                                      <p:cBhvr>
                                        <p:cTn id="23" dur="500" fill="hold">
                                          <p:stCondLst>
                                            <p:cond delay="0"/>
                                          </p:stCondLst>
                                        </p:cTn>
                                        <p:tgtEl>
                                          <p:spTgt spid="14541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45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45411">
                                            <p:txEl>
                                              <p:pRg st="2" end="2"/>
                                            </p:txEl>
                                          </p:spTgt>
                                        </p:tgtEl>
                                        <p:attrNameLst>
                                          <p:attrName>style.visibility</p:attrName>
                                        </p:attrNameLst>
                                      </p:cBhvr>
                                      <p:to>
                                        <p:strVal val="visible"/>
                                      </p:to>
                                    </p:set>
                                    <p:animEffect transition="in" filter="fade">
                                      <p:cBhvr>
                                        <p:cTn id="29" dur="500">
                                          <p:stCondLst>
                                            <p:cond delay="0"/>
                                          </p:stCondLst>
                                        </p:cTn>
                                        <p:tgtEl>
                                          <p:spTgt spid="145411">
                                            <p:txEl>
                                              <p:pRg st="2" end="2"/>
                                            </p:txEl>
                                          </p:spTgt>
                                        </p:tgtEl>
                                      </p:cBhvr>
                                    </p:animEffect>
                                    <p:anim calcmode="lin" valueType="num">
                                      <p:cBhvr>
                                        <p:cTn id="30" dur="500" fill="hold">
                                          <p:stCondLst>
                                            <p:cond delay="0"/>
                                          </p:stCondLst>
                                        </p:cTn>
                                        <p:tgtEl>
                                          <p:spTgt spid="145411">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454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45411">
                                            <p:txEl>
                                              <p:pRg st="3" end="3"/>
                                            </p:txEl>
                                          </p:spTgt>
                                        </p:tgtEl>
                                        <p:attrNameLst>
                                          <p:attrName>style.visibility</p:attrName>
                                        </p:attrNameLst>
                                      </p:cBhvr>
                                      <p:to>
                                        <p:strVal val="visible"/>
                                      </p:to>
                                    </p:set>
                                    <p:animEffect transition="in" filter="fade">
                                      <p:cBhvr>
                                        <p:cTn id="36" dur="500">
                                          <p:stCondLst>
                                            <p:cond delay="0"/>
                                          </p:stCondLst>
                                        </p:cTn>
                                        <p:tgtEl>
                                          <p:spTgt spid="145411">
                                            <p:txEl>
                                              <p:pRg st="3" end="3"/>
                                            </p:txEl>
                                          </p:spTgt>
                                        </p:tgtEl>
                                      </p:cBhvr>
                                    </p:animEffect>
                                    <p:anim calcmode="lin" valueType="num">
                                      <p:cBhvr>
                                        <p:cTn id="37" dur="500" fill="hold">
                                          <p:stCondLst>
                                            <p:cond delay="0"/>
                                          </p:stCondLst>
                                        </p:cTn>
                                        <p:tgtEl>
                                          <p:spTgt spid="145411">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454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P spid="14541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Rot="1" noChangeArrowheads="1"/>
          </p:cNvSpPr>
          <p:nvPr>
            <p:ph type="title"/>
          </p:nvPr>
        </p:nvSpPr>
        <p:spPr/>
        <p:txBody>
          <a:bodyPr/>
          <a:lstStyle/>
          <a:p>
            <a:pPr eaLnBrk="1" hangingPunct="1">
              <a:defRPr/>
            </a:pPr>
            <a:r>
              <a:rPr lang="es-ES" sz="4000" smtClean="0"/>
              <a:t>PREGUNTAS CIENCIAS SOCIALES (3)</a:t>
            </a:r>
          </a:p>
        </p:txBody>
      </p:sp>
      <p:sp>
        <p:nvSpPr>
          <p:cNvPr id="147459" name="Rectangle 3"/>
          <p:cNvSpPr>
            <a:spLocks noGrp="1" noRot="1" noChangeArrowheads="1"/>
          </p:cNvSpPr>
          <p:nvPr>
            <p:ph type="body" idx="1"/>
          </p:nvPr>
        </p:nvSpPr>
        <p:spPr/>
        <p:txBody>
          <a:bodyPr/>
          <a:lstStyle/>
          <a:p>
            <a:pPr eaLnBrk="1" hangingPunct="1">
              <a:lnSpc>
                <a:spcPct val="90000"/>
              </a:lnSpc>
              <a:defRPr/>
            </a:pPr>
            <a:r>
              <a:rPr lang="es-ES" sz="2800" smtClean="0"/>
              <a:t>¿Cuales son las normas de prevención frente a huracanes?</a:t>
            </a:r>
          </a:p>
          <a:p>
            <a:pPr eaLnBrk="1" hangingPunct="1">
              <a:lnSpc>
                <a:spcPct val="90000"/>
              </a:lnSpc>
              <a:defRPr/>
            </a:pPr>
            <a:r>
              <a:rPr lang="es-ES" sz="2800" smtClean="0"/>
              <a:t>En el mapa de Colombia señalar las zonas que presentan amenazas de huracanes. ¿Es Puerto Nare zona de huracanes?</a:t>
            </a:r>
          </a:p>
          <a:p>
            <a:pPr eaLnBrk="1" hangingPunct="1">
              <a:lnSpc>
                <a:spcPct val="90000"/>
              </a:lnSpc>
              <a:defRPr/>
            </a:pPr>
            <a:r>
              <a:rPr lang="es-ES" sz="2800" smtClean="0"/>
              <a:t>Señalar en las zonas de huracanes las zonas propensas a deslizamientos de tierra. ¿En el Municipio existe peligro de deslizamiento de tierra?</a:t>
            </a:r>
          </a:p>
          <a:p>
            <a:pPr eaLnBrk="1" hangingPunct="1">
              <a:lnSpc>
                <a:spcPct val="90000"/>
              </a:lnSpc>
              <a:defRPr/>
            </a:pPr>
            <a:r>
              <a:rPr lang="es-ES" sz="2800" smtClean="0"/>
              <a:t>¿Cuales son las medidas de prevención frente a deslizamientos de tierra?</a:t>
            </a:r>
          </a:p>
          <a:p>
            <a:pPr eaLnBrk="1" hangingPunct="1">
              <a:lnSpc>
                <a:spcPct val="90000"/>
              </a:lnSpc>
              <a:buFont typeface="Arial" charset="0"/>
              <a:buNone/>
              <a:defRPr/>
            </a:pPr>
            <a:endParaRPr lang="es-ES" sz="2800" smtClean="0"/>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147458"/>
                                        </p:tgtEl>
                                        <p:attrNameLst>
                                          <p:attrName>style.visibility</p:attrName>
                                        </p:attrNameLst>
                                      </p:cBhvr>
                                      <p:to>
                                        <p:strVal val="visible"/>
                                      </p:to>
                                    </p:set>
                                    <p:anim calcmode="lin" valueType="num">
                                      <p:cBhvr>
                                        <p:cTn id="7" dur="2000" fill="hold"/>
                                        <p:tgtEl>
                                          <p:spTgt spid="147458"/>
                                        </p:tgtEl>
                                        <p:attrNameLst>
                                          <p:attrName>ppt_w</p:attrName>
                                        </p:attrNameLst>
                                      </p:cBhvr>
                                      <p:tavLst>
                                        <p:tav tm="0">
                                          <p:val>
                                            <p:strVal val="#ppt_w"/>
                                          </p:val>
                                        </p:tav>
                                        <p:tav tm="100000">
                                          <p:val>
                                            <p:strVal val="#ppt_w"/>
                                          </p:val>
                                        </p:tav>
                                      </p:tavLst>
                                    </p:anim>
                                    <p:anim calcmode="lin" valueType="num">
                                      <p:cBhvr>
                                        <p:cTn id="8" dur="2000" fill="hold"/>
                                        <p:tgtEl>
                                          <p:spTgt spid="147458"/>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147458"/>
                                        </p:tgtEl>
                                        <p:attrNameLst>
                                          <p:attrName>ppt_x</p:attrName>
                                        </p:attrNameLst>
                                      </p:cBhvr>
                                      <p:tavLst>
                                        <p:tav tm="0">
                                          <p:val>
                                            <p:strVal val="#ppt_x-.4"/>
                                          </p:val>
                                        </p:tav>
                                        <p:tav tm="100000">
                                          <p:val>
                                            <p:strVal val="#ppt_x"/>
                                          </p:val>
                                        </p:tav>
                                      </p:tavLst>
                                    </p:anim>
                                    <p:anim calcmode="lin" valueType="num">
                                      <p:cBhvr>
                                        <p:cTn id="10" dur="2000" fill="hold"/>
                                        <p:tgtEl>
                                          <p:spTgt spid="147458"/>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147459">
                                            <p:txEl>
                                              <p:pRg st="0" end="0"/>
                                            </p:txEl>
                                          </p:spTgt>
                                        </p:tgtEl>
                                        <p:attrNameLst>
                                          <p:attrName>style.visibility</p:attrName>
                                        </p:attrNameLst>
                                      </p:cBhvr>
                                      <p:to>
                                        <p:strVal val="visible"/>
                                      </p:to>
                                    </p:set>
                                    <p:animEffect transition="in" filter="fade">
                                      <p:cBhvr>
                                        <p:cTn id="15" dur="500">
                                          <p:stCondLst>
                                            <p:cond delay="0"/>
                                          </p:stCondLst>
                                        </p:cTn>
                                        <p:tgtEl>
                                          <p:spTgt spid="147459">
                                            <p:txEl>
                                              <p:pRg st="0" end="0"/>
                                            </p:txEl>
                                          </p:spTgt>
                                        </p:tgtEl>
                                      </p:cBhvr>
                                    </p:animEffect>
                                    <p:anim calcmode="lin" valueType="num">
                                      <p:cBhvr>
                                        <p:cTn id="16" dur="500" fill="hold">
                                          <p:stCondLst>
                                            <p:cond delay="0"/>
                                          </p:stCondLst>
                                        </p:cTn>
                                        <p:tgtEl>
                                          <p:spTgt spid="147459">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147459">
                                            <p:txEl>
                                              <p:pRg st="1" end="1"/>
                                            </p:txEl>
                                          </p:spTgt>
                                        </p:tgtEl>
                                        <p:attrNameLst>
                                          <p:attrName>style.visibility</p:attrName>
                                        </p:attrNameLst>
                                      </p:cBhvr>
                                      <p:to>
                                        <p:strVal val="visible"/>
                                      </p:to>
                                    </p:set>
                                    <p:animEffect transition="in" filter="fade">
                                      <p:cBhvr>
                                        <p:cTn id="22" dur="500">
                                          <p:stCondLst>
                                            <p:cond delay="0"/>
                                          </p:stCondLst>
                                        </p:cTn>
                                        <p:tgtEl>
                                          <p:spTgt spid="147459">
                                            <p:txEl>
                                              <p:pRg st="1" end="1"/>
                                            </p:txEl>
                                          </p:spTgt>
                                        </p:tgtEl>
                                      </p:cBhvr>
                                    </p:animEffect>
                                    <p:anim calcmode="lin" valueType="num">
                                      <p:cBhvr>
                                        <p:cTn id="23" dur="500" fill="hold">
                                          <p:stCondLst>
                                            <p:cond delay="0"/>
                                          </p:stCondLst>
                                        </p:cTn>
                                        <p:tgtEl>
                                          <p:spTgt spid="147459">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147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147459">
                                            <p:txEl>
                                              <p:pRg st="2" end="2"/>
                                            </p:txEl>
                                          </p:spTgt>
                                        </p:tgtEl>
                                        <p:attrNameLst>
                                          <p:attrName>style.visibility</p:attrName>
                                        </p:attrNameLst>
                                      </p:cBhvr>
                                      <p:to>
                                        <p:strVal val="visible"/>
                                      </p:to>
                                    </p:set>
                                    <p:animEffect transition="in" filter="fade">
                                      <p:cBhvr>
                                        <p:cTn id="29" dur="500">
                                          <p:stCondLst>
                                            <p:cond delay="0"/>
                                          </p:stCondLst>
                                        </p:cTn>
                                        <p:tgtEl>
                                          <p:spTgt spid="147459">
                                            <p:txEl>
                                              <p:pRg st="2" end="2"/>
                                            </p:txEl>
                                          </p:spTgt>
                                        </p:tgtEl>
                                      </p:cBhvr>
                                    </p:animEffect>
                                    <p:anim calcmode="lin" valueType="num">
                                      <p:cBhvr>
                                        <p:cTn id="30" dur="500" fill="hold">
                                          <p:stCondLst>
                                            <p:cond delay="0"/>
                                          </p:stCondLst>
                                        </p:cTn>
                                        <p:tgtEl>
                                          <p:spTgt spid="147459">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47459">
                                            <p:txEl>
                                              <p:pRg st="3" end="3"/>
                                            </p:txEl>
                                          </p:spTgt>
                                        </p:tgtEl>
                                        <p:attrNameLst>
                                          <p:attrName>style.visibility</p:attrName>
                                        </p:attrNameLst>
                                      </p:cBhvr>
                                      <p:to>
                                        <p:strVal val="visible"/>
                                      </p:to>
                                    </p:set>
                                    <p:animEffect transition="in" filter="fade">
                                      <p:cBhvr>
                                        <p:cTn id="36" dur="500">
                                          <p:stCondLst>
                                            <p:cond delay="0"/>
                                          </p:stCondLst>
                                        </p:cTn>
                                        <p:tgtEl>
                                          <p:spTgt spid="147459">
                                            <p:txEl>
                                              <p:pRg st="3" end="3"/>
                                            </p:txEl>
                                          </p:spTgt>
                                        </p:tgtEl>
                                      </p:cBhvr>
                                    </p:animEffect>
                                    <p:anim calcmode="lin" valueType="num">
                                      <p:cBhvr>
                                        <p:cTn id="37" dur="500" fill="hold">
                                          <p:stCondLst>
                                            <p:cond delay="0"/>
                                          </p:stCondLst>
                                        </p:cTn>
                                        <p:tgtEl>
                                          <p:spTgt spid="147459">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147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8|1.3|1|0.9"/>
</p:tagLst>
</file>

<file path=ppt/theme/theme1.xml><?xml version="1.0" encoding="utf-8"?>
<a:theme xmlns:a="http://schemas.openxmlformats.org/drawingml/2006/main" name="Brújula">
  <a:themeElements>
    <a:clrScheme name="Brújula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fontScheme name="Brújula">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rújula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Brújula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Brújula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Brújula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Brújula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Brújula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Brújula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Brújula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Brújula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4158</TotalTime>
  <Words>1478</Words>
  <Application>Microsoft Office PowerPoint</Application>
  <PresentationFormat>Presentación en pantalla (4:3)</PresentationFormat>
  <Paragraphs>217</Paragraphs>
  <Slides>30</Slides>
  <Notes>0</Notes>
  <HiddenSlides>0</HiddenSlides>
  <MMClips>1</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Brújula</vt:lpstr>
      <vt:lpstr>PREVENCION Y ATENCION DE DESASTRES - CRUZ ROJA</vt:lpstr>
      <vt:lpstr>JUSTIFICACION (1)</vt:lpstr>
      <vt:lpstr>JUSTIFICACION (2)</vt:lpstr>
      <vt:lpstr> PROBLEMA  ¿QUE ES EL PLAN DE PREVENCIÓN ?</vt:lpstr>
      <vt:lpstr>EJES INTEGRADORES (1)</vt:lpstr>
      <vt:lpstr>EJES INTEGRADORES (2)</vt:lpstr>
      <vt:lpstr>PREGUNTAS CIENCIAS SOCIALES (1)</vt:lpstr>
      <vt:lpstr>ACTIVIDAD CIENCIAS SOCIALES (2)</vt:lpstr>
      <vt:lpstr>PREGUNTAS CIENCIAS SOCIALES (3)</vt:lpstr>
      <vt:lpstr>ACTIVIDADES CIENCIAS SOCIALES (4)</vt:lpstr>
      <vt:lpstr>PREGUNTAS CIENCIAS NATURALES (1)</vt:lpstr>
      <vt:lpstr>PREGUNTAS CIENCIAS NATURALES (2)</vt:lpstr>
      <vt:lpstr>COMPRENSION LECTORA EN INGLES</vt:lpstr>
      <vt:lpstr>CONTENIDO</vt:lpstr>
      <vt:lpstr>OBJETIVO GENERAL</vt:lpstr>
      <vt:lpstr>OBJETIVOS ESPECIFICOS</vt:lpstr>
      <vt:lpstr> TRABAJO EN EQUIPO</vt:lpstr>
      <vt:lpstr>RECURSOS (1)</vt:lpstr>
      <vt:lpstr>RECURSOS (2)</vt:lpstr>
      <vt:lpstr>RECURSOS (2)</vt:lpstr>
      <vt:lpstr>RECURSOS (3)</vt:lpstr>
      <vt:lpstr>RECURSOS (4)</vt:lpstr>
      <vt:lpstr>RECURSOS (5)</vt:lpstr>
      <vt:lpstr>ANALISIS DE VULNERABILIDAD</vt:lpstr>
      <vt:lpstr>PLAN DE ACCION (1)</vt:lpstr>
      <vt:lpstr>PLAN DE ACCION (2)</vt:lpstr>
      <vt:lpstr>PLAN DE ACCION (3)</vt:lpstr>
      <vt:lpstr>PLAN DE ACCION (4)</vt:lpstr>
      <vt:lpstr>CRONOGRAMA DE ACTIVIDADES</vt:lpstr>
      <vt:lpstr>LOS PLANES DE PREVENCION QUE REALMENTE SIRVEN SON AQUELLO QUE:  </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PREVENCION DE DESASTRES Y CRUZ ROJA</dc:title>
  <dc:creator>Mirley</dc:creator>
  <cp:lastModifiedBy>ie</cp:lastModifiedBy>
  <cp:revision>20</cp:revision>
  <dcterms:created xsi:type="dcterms:W3CDTF">2008-10-21T03:47:42Z</dcterms:created>
  <dcterms:modified xsi:type="dcterms:W3CDTF">2010-06-17T12:52:52Z</dcterms:modified>
</cp:coreProperties>
</file>